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7" r:id="rId2"/>
    <p:sldId id="257" r:id="rId3"/>
    <p:sldId id="275" r:id="rId4"/>
    <p:sldId id="467" r:id="rId5"/>
    <p:sldId id="468" r:id="rId6"/>
    <p:sldId id="259" r:id="rId7"/>
    <p:sldId id="469" r:id="rId8"/>
    <p:sldId id="470" r:id="rId9"/>
    <p:sldId id="471" r:id="rId10"/>
    <p:sldId id="472" r:id="rId11"/>
    <p:sldId id="473" r:id="rId12"/>
    <p:sldId id="333" r:id="rId13"/>
    <p:sldId id="278" r:id="rId14"/>
    <p:sldId id="364" r:id="rId15"/>
    <p:sldId id="365" r:id="rId16"/>
    <p:sldId id="366" r:id="rId17"/>
    <p:sldId id="368" r:id="rId18"/>
    <p:sldId id="370" r:id="rId19"/>
    <p:sldId id="369" r:id="rId20"/>
    <p:sldId id="367" r:id="rId21"/>
    <p:sldId id="373" r:id="rId22"/>
    <p:sldId id="375" r:id="rId23"/>
    <p:sldId id="371" r:id="rId24"/>
    <p:sldId id="372" r:id="rId25"/>
    <p:sldId id="292" r:id="rId26"/>
    <p:sldId id="287" r:id="rId27"/>
    <p:sldId id="288" r:id="rId28"/>
    <p:sldId id="376" r:id="rId29"/>
    <p:sldId id="377" r:id="rId30"/>
    <p:sldId id="291" r:id="rId31"/>
    <p:sldId id="294" r:id="rId32"/>
    <p:sldId id="293" r:id="rId33"/>
    <p:sldId id="466" r:id="rId34"/>
    <p:sldId id="295" r:id="rId35"/>
    <p:sldId id="378" r:id="rId36"/>
  </p:sldIdLst>
  <p:sldSz cx="12192000" cy="6858000"/>
  <p:notesSz cx="6858000" cy="9144000"/>
  <p:embeddedFontLst>
    <p:embeddedFont>
      <p:font typeface="Poppins SemiBold" panose="020B0604020202020204" charset="0"/>
      <p:bold r:id="rId39"/>
      <p:boldItalic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Poppins Light" panose="020B0604020202020204" charset="0"/>
      <p:regular r:id="rId43"/>
      <p: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275"/>
    <a:srgbClr val="1C0032"/>
    <a:srgbClr val="04001D"/>
    <a:srgbClr val="040024"/>
    <a:srgbClr val="F2376F"/>
    <a:srgbClr val="39270E"/>
    <a:srgbClr val="FFEFD9"/>
    <a:srgbClr val="FF6E80"/>
    <a:srgbClr val="1A1A1A"/>
    <a:srgbClr val="4C6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0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pptmon.com/" TargetMode="External"/><Relationship Id="rId7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619BEB-84F9-4860-ABC8-17D7E2100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3" name="Graphic 3">
            <a:hlinkClick r:id="rId3"/>
            <a:extLst>
              <a:ext uri="{FF2B5EF4-FFF2-40B4-BE49-F238E27FC236}">
                <a16:creationId xmlns:a16="http://schemas.microsoft.com/office/drawing/2014/main" id="{B09E1DA0-4061-4682-928E-589768CBB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65" name="TextBox 64">
            <a:hlinkClick r:id="rId6"/>
            <a:extLst>
              <a:ext uri="{FF2B5EF4-FFF2-40B4-BE49-F238E27FC236}">
                <a16:creationId xmlns:a16="http://schemas.microsoft.com/office/drawing/2014/main" id="{E84E4583-0D68-4298-BEEE-DF6A5F66D63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C6C5E9-8891-450D-86D1-5763C2810201}"/>
              </a:ext>
            </a:extLst>
          </p:cNvPr>
          <p:cNvSpPr/>
          <p:nvPr userDrawn="1"/>
        </p:nvSpPr>
        <p:spPr>
          <a:xfrm>
            <a:off x="1955800" y="1607419"/>
            <a:ext cx="8280400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B9890F-655D-477F-8C99-BD9E493B1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9EB9527E-09AA-4C99-A5C9-EAD2D1F93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5536A2F-A0B9-48CD-95D3-0EBE8E8EC53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45CE28-51C1-4DCA-84DB-0F05057869FE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79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AF9021-637A-4B35-8A8D-CD14DA1F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D812068D-9B1F-408E-B322-0D7B4886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68905C3-F505-49E1-9270-2384A87B955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1EA6A6-9073-43B4-AACB-F80E883A3B47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609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BA71E4-78C3-41A4-9E9A-18FA98424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FF9F22-9010-46A3-AA59-3BE116AB5F4D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E50A68E1-3493-4BCA-8DAA-278F4527A32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80FBD498-CF1E-4568-A71D-0134A91B580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7E19CC7-D03B-4193-A2DA-737C336FC97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15DE2608-E2DE-4AEB-89DD-9766527485F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7C602440-CB9D-4671-B987-36B36CBE1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E8C99324-EED8-4999-AF2C-EDFDA51AB08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1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6D1D61C-911D-47E8-B9F8-191B5A7B9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A4A4E7-E216-4DA7-9BFA-FDCE4D2F5AC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70106BB2-4A42-4B64-A933-8747EF56B43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B807C98-F01C-41DD-8CEF-6CF9DA992B59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3AE77E0-C7D2-4298-8DBE-5A6F258B0433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D827DEA1-D205-4562-9D5B-E640A8945A3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3">
            <a:hlinkClick r:id="rId5"/>
            <a:extLst>
              <a:ext uri="{FF2B5EF4-FFF2-40B4-BE49-F238E27FC236}">
                <a16:creationId xmlns:a16="http://schemas.microsoft.com/office/drawing/2014/main" id="{899BAAF4-365C-4C97-8D55-62E83877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28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ACBFFE-5C53-4B1E-8E5B-13DCB33AB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3B9E82-28CA-4103-8803-8DE0443901B4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029D3FC-FB45-4C13-91EE-B8B2EBF30407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521433" y="1087655"/>
            <a:ext cx="3499134" cy="4682690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15284F1-3FD5-47C9-B86B-B5E7F2F7B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716117D-289C-41E6-B8B1-AA803D7A3EC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6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35E76B-4C4E-49F8-BD5E-390E0DA2F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60EE6E-AA38-40C7-B5CD-9629F236DFB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AE1AAFF1-BE2B-401E-993D-45D0D2961B51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117590" y="1456145"/>
            <a:ext cx="4000509" cy="4000498"/>
          </a:xfrm>
          <a:prstGeom prst="roundRect">
            <a:avLst>
              <a:gd name="adj" fmla="val 68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E6628DB-D2F9-42D4-B354-F006B42DC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AD27604-ABA1-4280-8C29-7681102867E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72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72265-AC56-4B49-8D0B-5295013E2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FC616A05-469A-4A89-9A57-F066520DCF9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0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2256E28E-73C1-43A6-BCD4-FB6E8C55B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BC09D8B-3124-4ABE-823F-18D25A8BD0F1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3E29B1-6D5D-48ED-9890-EF3B69B4319D}"/>
              </a:ext>
            </a:extLst>
          </p:cNvPr>
          <p:cNvSpPr/>
          <p:nvPr userDrawn="1"/>
        </p:nvSpPr>
        <p:spPr>
          <a:xfrm>
            <a:off x="5019368" y="577516"/>
            <a:ext cx="6607949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0050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D4B65A-3515-4B4E-9DCF-9E15EDF57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0FBA23-AB3A-4AE8-9105-95FB1485B062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A5BEA755-830C-4617-AC20-4F1F237FA4C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474341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D272DEC-E73B-410A-810F-4C722B23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FED000BD-96B2-4B74-8B0C-0F5EACF0BED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63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3E83EB-8D29-431B-B5C4-9FB7362F9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D22A9B-9AD7-45F5-AA39-795237BFC040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AFD2FAE1-27EF-42D7-AD65-0C35C384AC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8E045E1-7B8C-44E1-BFD6-E0BF83BC3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C1CB6A7-5D37-47AD-A3B9-E624808CBAC4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11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C7A4131-6380-461E-A16A-C6C0C7F35A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579EAE-7121-445B-88CB-66B64D4ED99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338FE89-5E2A-4E15-9721-C734852B6A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AB781C3E-0BA0-4318-9962-DB89E4906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8977BF8E-A77E-4F96-B589-EBDACD626A9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376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76CE0A1-7F92-4B34-8834-E069B5C67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EE54C6E-251D-482B-B7A0-6109BAA6F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C0BC897C-BB48-4DC4-972E-A6F1DA5E885C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D27C3F-4BBF-416A-BC17-0B395F8EE6DB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6135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4753DB-8C17-40E7-A191-AEB616A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4177C3-527C-43F3-A3F2-3082E67107EC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24CAF074-79C9-4515-B099-889CED7D9B7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FC3B04F-C8DD-4B9C-ACA3-1D13217C2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EDE5B6D1-50A9-44C8-BEE2-BADD644A13E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69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6EC412-B205-47E7-ABB2-AAF07E676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88BD52-D3EC-4D2A-B4CE-D5ABBED9042E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1CEEF1B-283A-4A47-956F-54601FB03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78C0B8F-8BC6-4804-85DD-18783611351E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28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EEF587-D159-4077-9EE4-B88AE8130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8D0CDD-8BDF-432E-A7C7-9461BFFAB6A9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71364FA-04D6-4CBF-9141-598AB114A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58B4A63-BE6E-4707-BFD2-D75ACF5C45D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05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A912D2B-63D5-4113-AA25-7A81D8449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7F84666-21A9-459B-B4CD-A4CB72795DF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740D118-2F2D-4B5E-BD57-1BBA1D0FE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11BBBFE2-E065-4F73-9E34-81457566C22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7A1C6B-E9DA-4F3F-BA7E-FDF94EBF6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3DACF33-2D20-4E9C-B927-DFB4D0C70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2479BD8-9A43-4C45-9E05-8C8C5BBCC35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65168B-8C03-4079-A109-B73384EBD8F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275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9706A51-7A57-4E54-8972-6AB4E1436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8B3B08-01CE-448A-837D-4643E0B90BFC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9687857-E53E-4A12-A625-380C0BA21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6C9C853-C7AC-449E-B89D-F14977B0E319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53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B2EC59-D5D4-4B8B-BFB7-AC37AEEE8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056B813-566C-41BD-9F25-A84690383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F224B472-3676-4170-A6DD-97299141C00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4A8AD5-53D6-4FEF-9C5E-78DDC78F2A3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091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604079-30B9-4459-91D0-83DB81A28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3C7AFAF0-7FAE-42E2-9BD3-55B1736B2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6E8D8AAE-15DB-4827-B4E4-ACE80111E627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6A9483-E650-441A-83B1-CD9572091CA6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583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F55331-A5F1-4AE5-8842-2BA1911C2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10C849C-C9CD-41D2-8343-855AE80EE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76B13AA-3BEA-4279-85ED-426B9FB33E8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F47E04-477B-4453-A1C4-4503A2CB495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9354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EA3843-563B-48AA-A18D-761CF054E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BEE9C23-F515-4D97-BE59-B8744E736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9860E9E9-D286-4DC9-B9D9-77DCA99CC90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08F6AD-9F61-4BA1-BC88-4EB57174624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43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CED71-D66D-4C6A-8B23-72E243FD81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71B31A1-A01A-46B9-8992-49537659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48D11258-997E-46BE-8E23-96B1C4EC12C2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C3F45D-527D-48EB-81AC-38BC67DFE8D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1572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.svg"/><Relationship Id="rId21" Type="http://schemas.openxmlformats.org/officeDocument/2006/relationships/image" Target="../media/image39.svg"/><Relationship Id="rId42" Type="http://schemas.openxmlformats.org/officeDocument/2006/relationships/image" Target="../media/image38.png"/><Relationship Id="rId47" Type="http://schemas.openxmlformats.org/officeDocument/2006/relationships/image" Target="../media/image65.svg"/><Relationship Id="rId63" Type="http://schemas.openxmlformats.org/officeDocument/2006/relationships/image" Target="../media/image81.svg"/><Relationship Id="rId68" Type="http://schemas.openxmlformats.org/officeDocument/2006/relationships/image" Target="../media/image51.png"/><Relationship Id="rId84" Type="http://schemas.openxmlformats.org/officeDocument/2006/relationships/image" Target="../media/image59.png"/><Relationship Id="rId89" Type="http://schemas.openxmlformats.org/officeDocument/2006/relationships/image" Target="../media/image107.svg"/><Relationship Id="rId112" Type="http://schemas.openxmlformats.org/officeDocument/2006/relationships/image" Target="../media/image73.png"/><Relationship Id="rId133" Type="http://schemas.openxmlformats.org/officeDocument/2006/relationships/image" Target="../media/image151.svg"/><Relationship Id="rId138" Type="http://schemas.openxmlformats.org/officeDocument/2006/relationships/image" Target="../media/image86.png"/><Relationship Id="rId154" Type="http://schemas.openxmlformats.org/officeDocument/2006/relationships/image" Target="../media/image94.png"/><Relationship Id="rId159" Type="http://schemas.openxmlformats.org/officeDocument/2006/relationships/image" Target="../media/image177.svg"/><Relationship Id="rId175" Type="http://schemas.openxmlformats.org/officeDocument/2006/relationships/image" Target="../media/image193.svg"/><Relationship Id="rId170" Type="http://schemas.openxmlformats.org/officeDocument/2006/relationships/image" Target="../media/image102.png"/><Relationship Id="rId191" Type="http://schemas.openxmlformats.org/officeDocument/2006/relationships/image" Target="../media/image209.svg"/><Relationship Id="rId16" Type="http://schemas.openxmlformats.org/officeDocument/2006/relationships/image" Target="../media/image25.png"/><Relationship Id="rId107" Type="http://schemas.openxmlformats.org/officeDocument/2006/relationships/image" Target="../media/image125.svg"/><Relationship Id="rId11" Type="http://schemas.openxmlformats.org/officeDocument/2006/relationships/image" Target="../media/image29.svg"/><Relationship Id="rId32" Type="http://schemas.openxmlformats.org/officeDocument/2006/relationships/image" Target="../media/image33.png"/><Relationship Id="rId37" Type="http://schemas.openxmlformats.org/officeDocument/2006/relationships/image" Target="../media/image55.svg"/><Relationship Id="rId53" Type="http://schemas.openxmlformats.org/officeDocument/2006/relationships/image" Target="../media/image71.svg"/><Relationship Id="rId58" Type="http://schemas.openxmlformats.org/officeDocument/2006/relationships/image" Target="../media/image46.png"/><Relationship Id="rId74" Type="http://schemas.openxmlformats.org/officeDocument/2006/relationships/image" Target="../media/image54.png"/><Relationship Id="rId79" Type="http://schemas.openxmlformats.org/officeDocument/2006/relationships/image" Target="../media/image97.svg"/><Relationship Id="rId102" Type="http://schemas.openxmlformats.org/officeDocument/2006/relationships/image" Target="../media/image68.png"/><Relationship Id="rId123" Type="http://schemas.openxmlformats.org/officeDocument/2006/relationships/image" Target="../media/image141.svg"/><Relationship Id="rId128" Type="http://schemas.openxmlformats.org/officeDocument/2006/relationships/image" Target="../media/image81.png"/><Relationship Id="rId144" Type="http://schemas.openxmlformats.org/officeDocument/2006/relationships/image" Target="../media/image89.png"/><Relationship Id="rId149" Type="http://schemas.openxmlformats.org/officeDocument/2006/relationships/image" Target="../media/image167.svg"/><Relationship Id="rId5" Type="http://schemas.openxmlformats.org/officeDocument/2006/relationships/image" Target="../media/image23.svg"/><Relationship Id="rId90" Type="http://schemas.openxmlformats.org/officeDocument/2006/relationships/image" Target="../media/image62.png"/><Relationship Id="rId95" Type="http://schemas.openxmlformats.org/officeDocument/2006/relationships/image" Target="../media/image113.svg"/><Relationship Id="rId160" Type="http://schemas.openxmlformats.org/officeDocument/2006/relationships/image" Target="../media/image97.png"/><Relationship Id="rId165" Type="http://schemas.openxmlformats.org/officeDocument/2006/relationships/image" Target="../media/image183.svg"/><Relationship Id="rId181" Type="http://schemas.openxmlformats.org/officeDocument/2006/relationships/image" Target="../media/image199.svg"/><Relationship Id="rId186" Type="http://schemas.openxmlformats.org/officeDocument/2006/relationships/image" Target="../media/image110.png"/><Relationship Id="rId22" Type="http://schemas.openxmlformats.org/officeDocument/2006/relationships/image" Target="../media/image28.png"/><Relationship Id="rId27" Type="http://schemas.openxmlformats.org/officeDocument/2006/relationships/image" Target="../media/image45.svg"/><Relationship Id="rId43" Type="http://schemas.openxmlformats.org/officeDocument/2006/relationships/image" Target="../media/image61.svg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image" Target="../media/image87.svg"/><Relationship Id="rId113" Type="http://schemas.openxmlformats.org/officeDocument/2006/relationships/image" Target="../media/image131.svg"/><Relationship Id="rId118" Type="http://schemas.openxmlformats.org/officeDocument/2006/relationships/image" Target="../media/image76.png"/><Relationship Id="rId134" Type="http://schemas.openxmlformats.org/officeDocument/2006/relationships/image" Target="../media/image84.png"/><Relationship Id="rId139" Type="http://schemas.openxmlformats.org/officeDocument/2006/relationships/image" Target="../media/image157.svg"/><Relationship Id="rId80" Type="http://schemas.openxmlformats.org/officeDocument/2006/relationships/image" Target="../media/image57.png"/><Relationship Id="rId85" Type="http://schemas.openxmlformats.org/officeDocument/2006/relationships/image" Target="../media/image103.svg"/><Relationship Id="rId150" Type="http://schemas.openxmlformats.org/officeDocument/2006/relationships/image" Target="../media/image92.png"/><Relationship Id="rId155" Type="http://schemas.openxmlformats.org/officeDocument/2006/relationships/image" Target="../media/image173.svg"/><Relationship Id="rId171" Type="http://schemas.openxmlformats.org/officeDocument/2006/relationships/image" Target="../media/image189.svg"/><Relationship Id="rId176" Type="http://schemas.openxmlformats.org/officeDocument/2006/relationships/image" Target="../media/image105.png"/><Relationship Id="rId192" Type="http://schemas.openxmlformats.org/officeDocument/2006/relationships/image" Target="../media/image113.png"/><Relationship Id="rId12" Type="http://schemas.openxmlformats.org/officeDocument/2006/relationships/image" Target="../media/image23.png"/><Relationship Id="rId17" Type="http://schemas.openxmlformats.org/officeDocument/2006/relationships/image" Target="../media/image35.svg"/><Relationship Id="rId33" Type="http://schemas.openxmlformats.org/officeDocument/2006/relationships/image" Target="../media/image51.svg"/><Relationship Id="rId38" Type="http://schemas.openxmlformats.org/officeDocument/2006/relationships/image" Target="../media/image36.png"/><Relationship Id="rId59" Type="http://schemas.openxmlformats.org/officeDocument/2006/relationships/image" Target="../media/image77.svg"/><Relationship Id="rId103" Type="http://schemas.openxmlformats.org/officeDocument/2006/relationships/image" Target="../media/image121.svg"/><Relationship Id="rId108" Type="http://schemas.openxmlformats.org/officeDocument/2006/relationships/image" Target="../media/image71.png"/><Relationship Id="rId124" Type="http://schemas.openxmlformats.org/officeDocument/2006/relationships/image" Target="../media/image79.png"/><Relationship Id="rId129" Type="http://schemas.openxmlformats.org/officeDocument/2006/relationships/image" Target="../media/image147.svg"/><Relationship Id="rId54" Type="http://schemas.openxmlformats.org/officeDocument/2006/relationships/image" Target="../media/image44.png"/><Relationship Id="rId70" Type="http://schemas.openxmlformats.org/officeDocument/2006/relationships/image" Target="../media/image52.png"/><Relationship Id="rId75" Type="http://schemas.openxmlformats.org/officeDocument/2006/relationships/image" Target="../media/image93.svg"/><Relationship Id="rId91" Type="http://schemas.openxmlformats.org/officeDocument/2006/relationships/image" Target="../media/image109.svg"/><Relationship Id="rId96" Type="http://schemas.openxmlformats.org/officeDocument/2006/relationships/image" Target="../media/image65.png"/><Relationship Id="rId140" Type="http://schemas.openxmlformats.org/officeDocument/2006/relationships/image" Target="../media/image87.png"/><Relationship Id="rId145" Type="http://schemas.openxmlformats.org/officeDocument/2006/relationships/image" Target="../media/image163.svg"/><Relationship Id="rId161" Type="http://schemas.openxmlformats.org/officeDocument/2006/relationships/image" Target="../media/image179.svg"/><Relationship Id="rId166" Type="http://schemas.openxmlformats.org/officeDocument/2006/relationships/image" Target="../media/image100.png"/><Relationship Id="rId182" Type="http://schemas.openxmlformats.org/officeDocument/2006/relationships/image" Target="../media/image108.png"/><Relationship Id="rId187" Type="http://schemas.openxmlformats.org/officeDocument/2006/relationships/image" Target="../media/image205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23" Type="http://schemas.openxmlformats.org/officeDocument/2006/relationships/image" Target="../media/image41.svg"/><Relationship Id="rId28" Type="http://schemas.openxmlformats.org/officeDocument/2006/relationships/image" Target="../media/image31.png"/><Relationship Id="rId49" Type="http://schemas.openxmlformats.org/officeDocument/2006/relationships/image" Target="../media/image67.svg"/><Relationship Id="rId114" Type="http://schemas.openxmlformats.org/officeDocument/2006/relationships/image" Target="../media/image74.png"/><Relationship Id="rId119" Type="http://schemas.openxmlformats.org/officeDocument/2006/relationships/image" Target="../media/image137.svg"/><Relationship Id="rId44" Type="http://schemas.openxmlformats.org/officeDocument/2006/relationships/image" Target="../media/image39.png"/><Relationship Id="rId60" Type="http://schemas.openxmlformats.org/officeDocument/2006/relationships/image" Target="../media/image47.png"/><Relationship Id="rId65" Type="http://schemas.openxmlformats.org/officeDocument/2006/relationships/image" Target="../media/image83.svg"/><Relationship Id="rId81" Type="http://schemas.openxmlformats.org/officeDocument/2006/relationships/image" Target="../media/image99.svg"/><Relationship Id="rId86" Type="http://schemas.openxmlformats.org/officeDocument/2006/relationships/image" Target="../media/image60.png"/><Relationship Id="rId130" Type="http://schemas.openxmlformats.org/officeDocument/2006/relationships/image" Target="../media/image82.png"/><Relationship Id="rId135" Type="http://schemas.openxmlformats.org/officeDocument/2006/relationships/image" Target="../media/image153.svg"/><Relationship Id="rId151" Type="http://schemas.openxmlformats.org/officeDocument/2006/relationships/image" Target="../media/image169.svg"/><Relationship Id="rId156" Type="http://schemas.openxmlformats.org/officeDocument/2006/relationships/image" Target="../media/image95.png"/><Relationship Id="rId177" Type="http://schemas.openxmlformats.org/officeDocument/2006/relationships/image" Target="../media/image195.svg"/><Relationship Id="rId172" Type="http://schemas.openxmlformats.org/officeDocument/2006/relationships/image" Target="../media/image103.png"/><Relationship Id="rId193" Type="http://schemas.openxmlformats.org/officeDocument/2006/relationships/image" Target="../media/image211.svg"/><Relationship Id="rId13" Type="http://schemas.openxmlformats.org/officeDocument/2006/relationships/image" Target="../media/image31.svg"/><Relationship Id="rId18" Type="http://schemas.openxmlformats.org/officeDocument/2006/relationships/image" Target="../media/image26.png"/><Relationship Id="rId39" Type="http://schemas.openxmlformats.org/officeDocument/2006/relationships/image" Target="../media/image57.svg"/><Relationship Id="rId109" Type="http://schemas.openxmlformats.org/officeDocument/2006/relationships/image" Target="../media/image127.svg"/><Relationship Id="rId34" Type="http://schemas.openxmlformats.org/officeDocument/2006/relationships/image" Target="../media/image34.png"/><Relationship Id="rId50" Type="http://schemas.openxmlformats.org/officeDocument/2006/relationships/image" Target="../media/image42.png"/><Relationship Id="rId55" Type="http://schemas.openxmlformats.org/officeDocument/2006/relationships/image" Target="../media/image73.svg"/><Relationship Id="rId76" Type="http://schemas.openxmlformats.org/officeDocument/2006/relationships/image" Target="../media/image55.png"/><Relationship Id="rId97" Type="http://schemas.openxmlformats.org/officeDocument/2006/relationships/image" Target="../media/image115.svg"/><Relationship Id="rId104" Type="http://schemas.openxmlformats.org/officeDocument/2006/relationships/image" Target="../media/image69.png"/><Relationship Id="rId120" Type="http://schemas.openxmlformats.org/officeDocument/2006/relationships/image" Target="../media/image77.png"/><Relationship Id="rId125" Type="http://schemas.openxmlformats.org/officeDocument/2006/relationships/image" Target="../media/image143.svg"/><Relationship Id="rId141" Type="http://schemas.openxmlformats.org/officeDocument/2006/relationships/image" Target="../media/image159.svg"/><Relationship Id="rId146" Type="http://schemas.openxmlformats.org/officeDocument/2006/relationships/image" Target="../media/image90.png"/><Relationship Id="rId167" Type="http://schemas.openxmlformats.org/officeDocument/2006/relationships/image" Target="../media/image185.svg"/><Relationship Id="rId188" Type="http://schemas.openxmlformats.org/officeDocument/2006/relationships/image" Target="../media/image111.png"/><Relationship Id="rId7" Type="http://schemas.openxmlformats.org/officeDocument/2006/relationships/image" Target="../media/image25.svg"/><Relationship Id="rId71" Type="http://schemas.openxmlformats.org/officeDocument/2006/relationships/image" Target="../media/image89.svg"/><Relationship Id="rId92" Type="http://schemas.openxmlformats.org/officeDocument/2006/relationships/image" Target="../media/image63.png"/><Relationship Id="rId162" Type="http://schemas.openxmlformats.org/officeDocument/2006/relationships/image" Target="../media/image98.png"/><Relationship Id="rId183" Type="http://schemas.openxmlformats.org/officeDocument/2006/relationships/image" Target="../media/image201.svg"/><Relationship Id="rId2" Type="http://schemas.openxmlformats.org/officeDocument/2006/relationships/image" Target="../media/image18.png"/><Relationship Id="rId29" Type="http://schemas.openxmlformats.org/officeDocument/2006/relationships/image" Target="../media/image47.svg"/><Relationship Id="rId24" Type="http://schemas.openxmlformats.org/officeDocument/2006/relationships/image" Target="../media/image29.png"/><Relationship Id="rId40" Type="http://schemas.openxmlformats.org/officeDocument/2006/relationships/image" Target="../media/image37.png"/><Relationship Id="rId45" Type="http://schemas.openxmlformats.org/officeDocument/2006/relationships/image" Target="../media/image63.svg"/><Relationship Id="rId66" Type="http://schemas.openxmlformats.org/officeDocument/2006/relationships/image" Target="../media/image50.png"/><Relationship Id="rId87" Type="http://schemas.openxmlformats.org/officeDocument/2006/relationships/image" Target="../media/image105.svg"/><Relationship Id="rId110" Type="http://schemas.openxmlformats.org/officeDocument/2006/relationships/image" Target="../media/image72.png"/><Relationship Id="rId115" Type="http://schemas.openxmlformats.org/officeDocument/2006/relationships/image" Target="../media/image133.svg"/><Relationship Id="rId131" Type="http://schemas.openxmlformats.org/officeDocument/2006/relationships/image" Target="../media/image149.svg"/><Relationship Id="rId136" Type="http://schemas.openxmlformats.org/officeDocument/2006/relationships/image" Target="../media/image85.png"/><Relationship Id="rId157" Type="http://schemas.openxmlformats.org/officeDocument/2006/relationships/image" Target="../media/image175.svg"/><Relationship Id="rId178" Type="http://schemas.openxmlformats.org/officeDocument/2006/relationships/image" Target="../media/image106.png"/><Relationship Id="rId61" Type="http://schemas.openxmlformats.org/officeDocument/2006/relationships/image" Target="../media/image79.svg"/><Relationship Id="rId82" Type="http://schemas.openxmlformats.org/officeDocument/2006/relationships/image" Target="../media/image58.png"/><Relationship Id="rId152" Type="http://schemas.openxmlformats.org/officeDocument/2006/relationships/image" Target="../media/image93.png"/><Relationship Id="rId173" Type="http://schemas.openxmlformats.org/officeDocument/2006/relationships/image" Target="../media/image191.svg"/><Relationship Id="rId19" Type="http://schemas.openxmlformats.org/officeDocument/2006/relationships/image" Target="../media/image37.svg"/><Relationship Id="rId14" Type="http://schemas.openxmlformats.org/officeDocument/2006/relationships/image" Target="../media/image24.png"/><Relationship Id="rId30" Type="http://schemas.openxmlformats.org/officeDocument/2006/relationships/image" Target="../media/image32.png"/><Relationship Id="rId35" Type="http://schemas.openxmlformats.org/officeDocument/2006/relationships/image" Target="../media/image53.svg"/><Relationship Id="rId56" Type="http://schemas.openxmlformats.org/officeDocument/2006/relationships/image" Target="../media/image45.png"/><Relationship Id="rId77" Type="http://schemas.openxmlformats.org/officeDocument/2006/relationships/image" Target="../media/image95.svg"/><Relationship Id="rId100" Type="http://schemas.openxmlformats.org/officeDocument/2006/relationships/image" Target="../media/image67.png"/><Relationship Id="rId105" Type="http://schemas.openxmlformats.org/officeDocument/2006/relationships/image" Target="../media/image123.svg"/><Relationship Id="rId126" Type="http://schemas.openxmlformats.org/officeDocument/2006/relationships/image" Target="../media/image80.png"/><Relationship Id="rId147" Type="http://schemas.openxmlformats.org/officeDocument/2006/relationships/image" Target="../media/image165.svg"/><Relationship Id="rId168" Type="http://schemas.openxmlformats.org/officeDocument/2006/relationships/image" Target="../media/image101.png"/><Relationship Id="rId8" Type="http://schemas.openxmlformats.org/officeDocument/2006/relationships/image" Target="../media/image21.png"/><Relationship Id="rId51" Type="http://schemas.openxmlformats.org/officeDocument/2006/relationships/image" Target="../media/image69.svg"/><Relationship Id="rId72" Type="http://schemas.openxmlformats.org/officeDocument/2006/relationships/image" Target="../media/image53.png"/><Relationship Id="rId93" Type="http://schemas.openxmlformats.org/officeDocument/2006/relationships/image" Target="../media/image111.svg"/><Relationship Id="rId98" Type="http://schemas.openxmlformats.org/officeDocument/2006/relationships/image" Target="../media/image66.png"/><Relationship Id="rId121" Type="http://schemas.openxmlformats.org/officeDocument/2006/relationships/image" Target="../media/image139.svg"/><Relationship Id="rId142" Type="http://schemas.openxmlformats.org/officeDocument/2006/relationships/image" Target="../media/image88.png"/><Relationship Id="rId163" Type="http://schemas.openxmlformats.org/officeDocument/2006/relationships/image" Target="../media/image181.svg"/><Relationship Id="rId184" Type="http://schemas.openxmlformats.org/officeDocument/2006/relationships/image" Target="../media/image109.png"/><Relationship Id="rId189" Type="http://schemas.openxmlformats.org/officeDocument/2006/relationships/image" Target="../media/image207.svg"/><Relationship Id="rId3" Type="http://schemas.openxmlformats.org/officeDocument/2006/relationships/image" Target="../media/image21.svg"/><Relationship Id="rId25" Type="http://schemas.openxmlformats.org/officeDocument/2006/relationships/image" Target="../media/image43.svg"/><Relationship Id="rId46" Type="http://schemas.openxmlformats.org/officeDocument/2006/relationships/image" Target="../media/image40.png"/><Relationship Id="rId67" Type="http://schemas.openxmlformats.org/officeDocument/2006/relationships/image" Target="../media/image85.svg"/><Relationship Id="rId116" Type="http://schemas.openxmlformats.org/officeDocument/2006/relationships/image" Target="../media/image75.png"/><Relationship Id="rId137" Type="http://schemas.openxmlformats.org/officeDocument/2006/relationships/image" Target="../media/image155.svg"/><Relationship Id="rId158" Type="http://schemas.openxmlformats.org/officeDocument/2006/relationships/image" Target="../media/image96.png"/><Relationship Id="rId20" Type="http://schemas.openxmlformats.org/officeDocument/2006/relationships/image" Target="../media/image27.png"/><Relationship Id="rId41" Type="http://schemas.openxmlformats.org/officeDocument/2006/relationships/image" Target="../media/image59.svg"/><Relationship Id="rId62" Type="http://schemas.openxmlformats.org/officeDocument/2006/relationships/image" Target="../media/image48.png"/><Relationship Id="rId83" Type="http://schemas.openxmlformats.org/officeDocument/2006/relationships/image" Target="../media/image101.svg"/><Relationship Id="rId88" Type="http://schemas.openxmlformats.org/officeDocument/2006/relationships/image" Target="../media/image61.png"/><Relationship Id="rId111" Type="http://schemas.openxmlformats.org/officeDocument/2006/relationships/image" Target="../media/image129.svg"/><Relationship Id="rId132" Type="http://schemas.openxmlformats.org/officeDocument/2006/relationships/image" Target="../media/image83.png"/><Relationship Id="rId153" Type="http://schemas.openxmlformats.org/officeDocument/2006/relationships/image" Target="../media/image171.svg"/><Relationship Id="rId174" Type="http://schemas.openxmlformats.org/officeDocument/2006/relationships/image" Target="../media/image104.png"/><Relationship Id="rId179" Type="http://schemas.openxmlformats.org/officeDocument/2006/relationships/image" Target="../media/image197.svg"/><Relationship Id="rId190" Type="http://schemas.openxmlformats.org/officeDocument/2006/relationships/image" Target="../media/image112.png"/><Relationship Id="rId15" Type="http://schemas.openxmlformats.org/officeDocument/2006/relationships/image" Target="../media/image33.svg"/><Relationship Id="rId36" Type="http://schemas.openxmlformats.org/officeDocument/2006/relationships/image" Target="../media/image35.png"/><Relationship Id="rId57" Type="http://schemas.openxmlformats.org/officeDocument/2006/relationships/image" Target="../media/image75.svg"/><Relationship Id="rId106" Type="http://schemas.openxmlformats.org/officeDocument/2006/relationships/image" Target="../media/image70.png"/><Relationship Id="rId127" Type="http://schemas.openxmlformats.org/officeDocument/2006/relationships/image" Target="../media/image145.svg"/><Relationship Id="rId10" Type="http://schemas.openxmlformats.org/officeDocument/2006/relationships/image" Target="../media/image22.png"/><Relationship Id="rId31" Type="http://schemas.openxmlformats.org/officeDocument/2006/relationships/image" Target="../media/image49.svg"/><Relationship Id="rId52" Type="http://schemas.openxmlformats.org/officeDocument/2006/relationships/image" Target="../media/image43.png"/><Relationship Id="rId73" Type="http://schemas.openxmlformats.org/officeDocument/2006/relationships/image" Target="../media/image91.svg"/><Relationship Id="rId78" Type="http://schemas.openxmlformats.org/officeDocument/2006/relationships/image" Target="../media/image56.png"/><Relationship Id="rId94" Type="http://schemas.openxmlformats.org/officeDocument/2006/relationships/image" Target="../media/image64.png"/><Relationship Id="rId99" Type="http://schemas.openxmlformats.org/officeDocument/2006/relationships/image" Target="../media/image117.svg"/><Relationship Id="rId101" Type="http://schemas.openxmlformats.org/officeDocument/2006/relationships/image" Target="../media/image119.svg"/><Relationship Id="rId122" Type="http://schemas.openxmlformats.org/officeDocument/2006/relationships/image" Target="../media/image78.png"/><Relationship Id="rId143" Type="http://schemas.openxmlformats.org/officeDocument/2006/relationships/image" Target="../media/image161.svg"/><Relationship Id="rId148" Type="http://schemas.openxmlformats.org/officeDocument/2006/relationships/image" Target="../media/image91.png"/><Relationship Id="rId164" Type="http://schemas.openxmlformats.org/officeDocument/2006/relationships/image" Target="../media/image99.png"/><Relationship Id="rId169" Type="http://schemas.openxmlformats.org/officeDocument/2006/relationships/image" Target="../media/image187.svg"/><Relationship Id="rId185" Type="http://schemas.openxmlformats.org/officeDocument/2006/relationships/image" Target="../media/image203.svg"/><Relationship Id="rId4" Type="http://schemas.openxmlformats.org/officeDocument/2006/relationships/image" Target="../media/image19.png"/><Relationship Id="rId9" Type="http://schemas.openxmlformats.org/officeDocument/2006/relationships/image" Target="../media/image27.svg"/><Relationship Id="rId180" Type="http://schemas.openxmlformats.org/officeDocument/2006/relationships/image" Target="../media/image107.png"/><Relationship Id="rId26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0.svg"/><Relationship Id="rId21" Type="http://schemas.openxmlformats.org/officeDocument/2006/relationships/image" Target="../media/image225.svg"/><Relationship Id="rId42" Type="http://schemas.openxmlformats.org/officeDocument/2006/relationships/image" Target="../media/image131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144.png"/><Relationship Id="rId84" Type="http://schemas.openxmlformats.org/officeDocument/2006/relationships/image" Target="../media/image152.png"/><Relationship Id="rId89" Type="http://schemas.openxmlformats.org/officeDocument/2006/relationships/image" Target="../media/image293.svg"/><Relationship Id="rId112" Type="http://schemas.openxmlformats.org/officeDocument/2006/relationships/image" Target="../media/image166.png"/><Relationship Id="rId133" Type="http://schemas.openxmlformats.org/officeDocument/2006/relationships/image" Target="../media/image336.svg"/><Relationship Id="rId138" Type="http://schemas.openxmlformats.org/officeDocument/2006/relationships/image" Target="../media/image178.png"/><Relationship Id="rId154" Type="http://schemas.openxmlformats.org/officeDocument/2006/relationships/image" Target="../media/image186.png"/><Relationship Id="rId159" Type="http://schemas.openxmlformats.org/officeDocument/2006/relationships/image" Target="../media/image362.svg"/><Relationship Id="rId175" Type="http://schemas.openxmlformats.org/officeDocument/2006/relationships/image" Target="../media/image378.svg"/><Relationship Id="rId170" Type="http://schemas.openxmlformats.org/officeDocument/2006/relationships/image" Target="../media/image194.png"/><Relationship Id="rId191" Type="http://schemas.openxmlformats.org/officeDocument/2006/relationships/image" Target="../media/image394.svg"/><Relationship Id="rId16" Type="http://schemas.openxmlformats.org/officeDocument/2006/relationships/image" Target="../media/image13.png"/><Relationship Id="rId107" Type="http://schemas.openxmlformats.org/officeDocument/2006/relationships/image" Target="../media/image311.svg"/><Relationship Id="rId11" Type="http://schemas.openxmlformats.org/officeDocument/2006/relationships/image" Target="../media/image217.svg"/><Relationship Id="rId32" Type="http://schemas.openxmlformats.org/officeDocument/2006/relationships/image" Target="../media/image12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139.png"/><Relationship Id="rId74" Type="http://schemas.openxmlformats.org/officeDocument/2006/relationships/image" Target="../media/image147.png"/><Relationship Id="rId79" Type="http://schemas.openxmlformats.org/officeDocument/2006/relationships/image" Target="../media/image283.svg"/><Relationship Id="rId102" Type="http://schemas.openxmlformats.org/officeDocument/2006/relationships/image" Target="../media/image161.png"/><Relationship Id="rId123" Type="http://schemas.openxmlformats.org/officeDocument/2006/relationships/image" Target="../media/image326.svg"/><Relationship Id="rId128" Type="http://schemas.openxmlformats.org/officeDocument/2006/relationships/image" Target="../media/image173.png"/><Relationship Id="rId144" Type="http://schemas.openxmlformats.org/officeDocument/2006/relationships/image" Target="../media/image181.png"/><Relationship Id="rId149" Type="http://schemas.openxmlformats.org/officeDocument/2006/relationships/image" Target="../media/image352.svg"/><Relationship Id="rId5" Type="http://schemas.openxmlformats.org/officeDocument/2006/relationships/image" Target="../media/image9.svg"/><Relationship Id="rId90" Type="http://schemas.openxmlformats.org/officeDocument/2006/relationships/image" Target="../media/image155.png"/><Relationship Id="rId95" Type="http://schemas.openxmlformats.org/officeDocument/2006/relationships/image" Target="../media/image299.svg"/><Relationship Id="rId160" Type="http://schemas.openxmlformats.org/officeDocument/2006/relationships/image" Target="../media/image189.png"/><Relationship Id="rId165" Type="http://schemas.openxmlformats.org/officeDocument/2006/relationships/image" Target="../media/image368.svg"/><Relationship Id="rId181" Type="http://schemas.openxmlformats.org/officeDocument/2006/relationships/image" Target="../media/image384.svg"/><Relationship Id="rId186" Type="http://schemas.openxmlformats.org/officeDocument/2006/relationships/image" Target="../media/image202.png"/><Relationship Id="rId22" Type="http://schemas.openxmlformats.org/officeDocument/2006/relationships/image" Target="../media/image121.png"/><Relationship Id="rId27" Type="http://schemas.openxmlformats.org/officeDocument/2006/relationships/image" Target="../media/image231.svg"/><Relationship Id="rId43" Type="http://schemas.openxmlformats.org/officeDocument/2006/relationships/image" Target="../media/image247.svg"/><Relationship Id="rId48" Type="http://schemas.openxmlformats.org/officeDocument/2006/relationships/image" Target="../media/image134.png"/><Relationship Id="rId64" Type="http://schemas.openxmlformats.org/officeDocument/2006/relationships/image" Target="../media/image142.png"/><Relationship Id="rId69" Type="http://schemas.openxmlformats.org/officeDocument/2006/relationships/image" Target="../media/image273.svg"/><Relationship Id="rId113" Type="http://schemas.openxmlformats.org/officeDocument/2006/relationships/image" Target="../media/image317.svg"/><Relationship Id="rId118" Type="http://schemas.openxmlformats.org/officeDocument/2006/relationships/image" Target="../media/image168.png"/><Relationship Id="rId134" Type="http://schemas.openxmlformats.org/officeDocument/2006/relationships/image" Target="../media/image176.png"/><Relationship Id="rId139" Type="http://schemas.openxmlformats.org/officeDocument/2006/relationships/image" Target="../media/image342.svg"/><Relationship Id="rId80" Type="http://schemas.openxmlformats.org/officeDocument/2006/relationships/image" Target="../media/image150.png"/><Relationship Id="rId85" Type="http://schemas.openxmlformats.org/officeDocument/2006/relationships/image" Target="../media/image289.svg"/><Relationship Id="rId150" Type="http://schemas.openxmlformats.org/officeDocument/2006/relationships/image" Target="../media/image184.png"/><Relationship Id="rId155" Type="http://schemas.openxmlformats.org/officeDocument/2006/relationships/image" Target="../media/image358.svg"/><Relationship Id="rId171" Type="http://schemas.openxmlformats.org/officeDocument/2006/relationships/image" Target="../media/image374.svg"/><Relationship Id="rId176" Type="http://schemas.openxmlformats.org/officeDocument/2006/relationships/image" Target="../media/image197.png"/><Relationship Id="rId192" Type="http://schemas.openxmlformats.org/officeDocument/2006/relationships/image" Target="../media/image205.png"/><Relationship Id="rId12" Type="http://schemas.openxmlformats.org/officeDocument/2006/relationships/image" Target="../media/image117.png"/><Relationship Id="rId17" Type="http://schemas.openxmlformats.org/officeDocument/2006/relationships/image" Target="../media/image13.svg"/><Relationship Id="rId33" Type="http://schemas.openxmlformats.org/officeDocument/2006/relationships/image" Target="../media/image237.svg"/><Relationship Id="rId38" Type="http://schemas.openxmlformats.org/officeDocument/2006/relationships/image" Target="../media/image129.png"/><Relationship Id="rId59" Type="http://schemas.openxmlformats.org/officeDocument/2006/relationships/image" Target="../media/image263.svg"/><Relationship Id="rId103" Type="http://schemas.openxmlformats.org/officeDocument/2006/relationships/image" Target="../media/image307.svg"/><Relationship Id="rId108" Type="http://schemas.openxmlformats.org/officeDocument/2006/relationships/image" Target="../media/image164.png"/><Relationship Id="rId124" Type="http://schemas.openxmlformats.org/officeDocument/2006/relationships/image" Target="../media/image171.png"/><Relationship Id="rId129" Type="http://schemas.openxmlformats.org/officeDocument/2006/relationships/image" Target="../media/image332.svg"/><Relationship Id="rId54" Type="http://schemas.openxmlformats.org/officeDocument/2006/relationships/image" Target="../media/image137.png"/><Relationship Id="rId70" Type="http://schemas.openxmlformats.org/officeDocument/2006/relationships/image" Target="../media/image145.png"/><Relationship Id="rId75" Type="http://schemas.openxmlformats.org/officeDocument/2006/relationships/image" Target="../media/image279.svg"/><Relationship Id="rId91" Type="http://schemas.openxmlformats.org/officeDocument/2006/relationships/image" Target="../media/image295.svg"/><Relationship Id="rId96" Type="http://schemas.openxmlformats.org/officeDocument/2006/relationships/image" Target="../media/image158.png"/><Relationship Id="rId140" Type="http://schemas.openxmlformats.org/officeDocument/2006/relationships/image" Target="../media/image179.png"/><Relationship Id="rId145" Type="http://schemas.openxmlformats.org/officeDocument/2006/relationships/image" Target="../media/image348.svg"/><Relationship Id="rId161" Type="http://schemas.openxmlformats.org/officeDocument/2006/relationships/image" Target="../media/image364.svg"/><Relationship Id="rId166" Type="http://schemas.openxmlformats.org/officeDocument/2006/relationships/image" Target="../media/image192.png"/><Relationship Id="rId182" Type="http://schemas.openxmlformats.org/officeDocument/2006/relationships/image" Target="../media/image200.png"/><Relationship Id="rId187" Type="http://schemas.openxmlformats.org/officeDocument/2006/relationships/image" Target="../media/image390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23" Type="http://schemas.openxmlformats.org/officeDocument/2006/relationships/image" Target="../media/image227.svg"/><Relationship Id="rId28" Type="http://schemas.openxmlformats.org/officeDocument/2006/relationships/image" Target="../media/image124.png"/><Relationship Id="rId49" Type="http://schemas.openxmlformats.org/officeDocument/2006/relationships/image" Target="../media/image253.svg"/><Relationship Id="rId114" Type="http://schemas.openxmlformats.org/officeDocument/2006/relationships/image" Target="../media/image167.png"/><Relationship Id="rId119" Type="http://schemas.openxmlformats.org/officeDocument/2006/relationships/image" Target="../media/image322.svg"/><Relationship Id="rId44" Type="http://schemas.openxmlformats.org/officeDocument/2006/relationships/image" Target="../media/image132.png"/><Relationship Id="rId60" Type="http://schemas.openxmlformats.org/officeDocument/2006/relationships/image" Target="../media/image140.png"/><Relationship Id="rId65" Type="http://schemas.openxmlformats.org/officeDocument/2006/relationships/image" Target="../media/image269.svg"/><Relationship Id="rId81" Type="http://schemas.openxmlformats.org/officeDocument/2006/relationships/image" Target="../media/image285.svg"/><Relationship Id="rId86" Type="http://schemas.openxmlformats.org/officeDocument/2006/relationships/image" Target="../media/image153.png"/><Relationship Id="rId130" Type="http://schemas.openxmlformats.org/officeDocument/2006/relationships/image" Target="../media/image174.png"/><Relationship Id="rId135" Type="http://schemas.openxmlformats.org/officeDocument/2006/relationships/image" Target="../media/image338.svg"/><Relationship Id="rId151" Type="http://schemas.openxmlformats.org/officeDocument/2006/relationships/image" Target="../media/image354.svg"/><Relationship Id="rId156" Type="http://schemas.openxmlformats.org/officeDocument/2006/relationships/image" Target="../media/image187.png"/><Relationship Id="rId177" Type="http://schemas.openxmlformats.org/officeDocument/2006/relationships/image" Target="../media/image380.svg"/><Relationship Id="rId172" Type="http://schemas.openxmlformats.org/officeDocument/2006/relationships/image" Target="../media/image195.png"/><Relationship Id="rId193" Type="http://schemas.openxmlformats.org/officeDocument/2006/relationships/image" Target="../media/image396.svg"/><Relationship Id="rId13" Type="http://schemas.openxmlformats.org/officeDocument/2006/relationships/image" Target="../media/image219.svg"/><Relationship Id="rId18" Type="http://schemas.openxmlformats.org/officeDocument/2006/relationships/image" Target="../media/image119.png"/><Relationship Id="rId39" Type="http://schemas.openxmlformats.org/officeDocument/2006/relationships/image" Target="../media/image243.svg"/><Relationship Id="rId109" Type="http://schemas.openxmlformats.org/officeDocument/2006/relationships/image" Target="../media/image313.svg"/><Relationship Id="rId34" Type="http://schemas.openxmlformats.org/officeDocument/2006/relationships/image" Target="../media/image127.png"/><Relationship Id="rId50" Type="http://schemas.openxmlformats.org/officeDocument/2006/relationships/image" Target="../media/image135.png"/><Relationship Id="rId55" Type="http://schemas.openxmlformats.org/officeDocument/2006/relationships/image" Target="../media/image259.svg"/><Relationship Id="rId76" Type="http://schemas.openxmlformats.org/officeDocument/2006/relationships/image" Target="../media/image148.png"/><Relationship Id="rId97" Type="http://schemas.openxmlformats.org/officeDocument/2006/relationships/image" Target="../media/image301.svg"/><Relationship Id="rId104" Type="http://schemas.openxmlformats.org/officeDocument/2006/relationships/image" Target="../media/image162.png"/><Relationship Id="rId120" Type="http://schemas.openxmlformats.org/officeDocument/2006/relationships/image" Target="../media/image169.png"/><Relationship Id="rId125" Type="http://schemas.openxmlformats.org/officeDocument/2006/relationships/image" Target="../media/image328.svg"/><Relationship Id="rId141" Type="http://schemas.openxmlformats.org/officeDocument/2006/relationships/image" Target="../media/image344.svg"/><Relationship Id="rId146" Type="http://schemas.openxmlformats.org/officeDocument/2006/relationships/image" Target="../media/image182.png"/><Relationship Id="rId167" Type="http://schemas.openxmlformats.org/officeDocument/2006/relationships/image" Target="../media/image370.svg"/><Relationship Id="rId188" Type="http://schemas.openxmlformats.org/officeDocument/2006/relationships/image" Target="../media/image203.png"/><Relationship Id="rId7" Type="http://schemas.openxmlformats.org/officeDocument/2006/relationships/image" Target="../media/image11.svg"/><Relationship Id="rId71" Type="http://schemas.openxmlformats.org/officeDocument/2006/relationships/image" Target="../media/image275.svg"/><Relationship Id="rId92" Type="http://schemas.openxmlformats.org/officeDocument/2006/relationships/image" Target="../media/image156.png"/><Relationship Id="rId162" Type="http://schemas.openxmlformats.org/officeDocument/2006/relationships/image" Target="../media/image190.png"/><Relationship Id="rId183" Type="http://schemas.openxmlformats.org/officeDocument/2006/relationships/image" Target="../media/image386.svg"/><Relationship Id="rId2" Type="http://schemas.openxmlformats.org/officeDocument/2006/relationships/image" Target="../media/image114.png"/><Relationship Id="rId29" Type="http://schemas.openxmlformats.org/officeDocument/2006/relationships/image" Target="../media/image233.svg"/><Relationship Id="rId24" Type="http://schemas.openxmlformats.org/officeDocument/2006/relationships/image" Target="../media/image122.png"/><Relationship Id="rId40" Type="http://schemas.openxmlformats.org/officeDocument/2006/relationships/image" Target="../media/image130.png"/><Relationship Id="rId45" Type="http://schemas.openxmlformats.org/officeDocument/2006/relationships/image" Target="../media/image249.svg"/><Relationship Id="rId66" Type="http://schemas.openxmlformats.org/officeDocument/2006/relationships/image" Target="../media/image143.png"/><Relationship Id="rId87" Type="http://schemas.openxmlformats.org/officeDocument/2006/relationships/image" Target="../media/image291.svg"/><Relationship Id="rId110" Type="http://schemas.openxmlformats.org/officeDocument/2006/relationships/image" Target="../media/image165.png"/><Relationship Id="rId115" Type="http://schemas.openxmlformats.org/officeDocument/2006/relationships/image" Target="../media/image319.svg"/><Relationship Id="rId131" Type="http://schemas.openxmlformats.org/officeDocument/2006/relationships/image" Target="../media/image334.svg"/><Relationship Id="rId136" Type="http://schemas.openxmlformats.org/officeDocument/2006/relationships/image" Target="../media/image177.png"/><Relationship Id="rId157" Type="http://schemas.openxmlformats.org/officeDocument/2006/relationships/image" Target="../media/image360.svg"/><Relationship Id="rId178" Type="http://schemas.openxmlformats.org/officeDocument/2006/relationships/image" Target="../media/image198.png"/><Relationship Id="rId61" Type="http://schemas.openxmlformats.org/officeDocument/2006/relationships/image" Target="../media/image265.svg"/><Relationship Id="rId82" Type="http://schemas.openxmlformats.org/officeDocument/2006/relationships/image" Target="../media/image151.png"/><Relationship Id="rId152" Type="http://schemas.openxmlformats.org/officeDocument/2006/relationships/image" Target="../media/image185.png"/><Relationship Id="rId173" Type="http://schemas.openxmlformats.org/officeDocument/2006/relationships/image" Target="../media/image376.svg"/><Relationship Id="rId19" Type="http://schemas.openxmlformats.org/officeDocument/2006/relationships/image" Target="../media/image223.svg"/><Relationship Id="rId14" Type="http://schemas.openxmlformats.org/officeDocument/2006/relationships/image" Target="../media/image118.png"/><Relationship Id="rId30" Type="http://schemas.openxmlformats.org/officeDocument/2006/relationships/image" Target="../media/image125.png"/><Relationship Id="rId35" Type="http://schemas.openxmlformats.org/officeDocument/2006/relationships/image" Target="../media/image239.svg"/><Relationship Id="rId56" Type="http://schemas.openxmlformats.org/officeDocument/2006/relationships/image" Target="../media/image138.png"/><Relationship Id="rId77" Type="http://schemas.openxmlformats.org/officeDocument/2006/relationships/image" Target="../media/image281.svg"/><Relationship Id="rId100" Type="http://schemas.openxmlformats.org/officeDocument/2006/relationships/image" Target="../media/image160.png"/><Relationship Id="rId105" Type="http://schemas.openxmlformats.org/officeDocument/2006/relationships/image" Target="../media/image309.svg"/><Relationship Id="rId126" Type="http://schemas.openxmlformats.org/officeDocument/2006/relationships/image" Target="../media/image172.png"/><Relationship Id="rId147" Type="http://schemas.openxmlformats.org/officeDocument/2006/relationships/image" Target="../media/image350.svg"/><Relationship Id="rId168" Type="http://schemas.openxmlformats.org/officeDocument/2006/relationships/image" Target="../media/image193.png"/><Relationship Id="rId8" Type="http://schemas.openxmlformats.org/officeDocument/2006/relationships/image" Target="../media/image115.png"/><Relationship Id="rId51" Type="http://schemas.openxmlformats.org/officeDocument/2006/relationships/image" Target="../media/image255.svg"/><Relationship Id="rId72" Type="http://schemas.openxmlformats.org/officeDocument/2006/relationships/image" Target="../media/image146.png"/><Relationship Id="rId93" Type="http://schemas.openxmlformats.org/officeDocument/2006/relationships/image" Target="../media/image297.svg"/><Relationship Id="rId98" Type="http://schemas.openxmlformats.org/officeDocument/2006/relationships/image" Target="../media/image159.png"/><Relationship Id="rId121" Type="http://schemas.openxmlformats.org/officeDocument/2006/relationships/image" Target="../media/image324.svg"/><Relationship Id="rId142" Type="http://schemas.openxmlformats.org/officeDocument/2006/relationships/image" Target="../media/image180.png"/><Relationship Id="rId163" Type="http://schemas.openxmlformats.org/officeDocument/2006/relationships/image" Target="../media/image366.svg"/><Relationship Id="rId184" Type="http://schemas.openxmlformats.org/officeDocument/2006/relationships/image" Target="../media/image201.png"/><Relationship Id="rId189" Type="http://schemas.openxmlformats.org/officeDocument/2006/relationships/image" Target="../media/image392.svg"/><Relationship Id="rId3" Type="http://schemas.openxmlformats.org/officeDocument/2006/relationships/image" Target="../media/image213.svg"/><Relationship Id="rId25" Type="http://schemas.openxmlformats.org/officeDocument/2006/relationships/image" Target="../media/image229.svg"/><Relationship Id="rId46" Type="http://schemas.openxmlformats.org/officeDocument/2006/relationships/image" Target="../media/image133.png"/><Relationship Id="rId67" Type="http://schemas.openxmlformats.org/officeDocument/2006/relationships/image" Target="../media/image271.svg"/><Relationship Id="rId116" Type="http://schemas.openxmlformats.org/officeDocument/2006/relationships/image" Target="../media/image87.png"/><Relationship Id="rId137" Type="http://schemas.openxmlformats.org/officeDocument/2006/relationships/image" Target="../media/image340.svg"/><Relationship Id="rId158" Type="http://schemas.openxmlformats.org/officeDocument/2006/relationships/image" Target="../media/image188.png"/><Relationship Id="rId20" Type="http://schemas.openxmlformats.org/officeDocument/2006/relationships/image" Target="../media/image120.png"/><Relationship Id="rId41" Type="http://schemas.openxmlformats.org/officeDocument/2006/relationships/image" Target="../media/image245.svg"/><Relationship Id="rId62" Type="http://schemas.openxmlformats.org/officeDocument/2006/relationships/image" Target="../media/image141.png"/><Relationship Id="rId83" Type="http://schemas.openxmlformats.org/officeDocument/2006/relationships/image" Target="../media/image287.svg"/><Relationship Id="rId88" Type="http://schemas.openxmlformats.org/officeDocument/2006/relationships/image" Target="../media/image154.png"/><Relationship Id="rId111" Type="http://schemas.openxmlformats.org/officeDocument/2006/relationships/image" Target="../media/image315.svg"/><Relationship Id="rId132" Type="http://schemas.openxmlformats.org/officeDocument/2006/relationships/image" Target="../media/image175.png"/><Relationship Id="rId153" Type="http://schemas.openxmlformats.org/officeDocument/2006/relationships/image" Target="../media/image356.svg"/><Relationship Id="rId174" Type="http://schemas.openxmlformats.org/officeDocument/2006/relationships/image" Target="../media/image196.png"/><Relationship Id="rId179" Type="http://schemas.openxmlformats.org/officeDocument/2006/relationships/image" Target="../media/image382.svg"/><Relationship Id="rId190" Type="http://schemas.openxmlformats.org/officeDocument/2006/relationships/image" Target="../media/image204.png"/><Relationship Id="rId15" Type="http://schemas.openxmlformats.org/officeDocument/2006/relationships/image" Target="../media/image221.svg"/><Relationship Id="rId36" Type="http://schemas.openxmlformats.org/officeDocument/2006/relationships/image" Target="../media/image128.png"/><Relationship Id="rId57" Type="http://schemas.openxmlformats.org/officeDocument/2006/relationships/image" Target="../media/image261.svg"/><Relationship Id="rId106" Type="http://schemas.openxmlformats.org/officeDocument/2006/relationships/image" Target="../media/image163.png"/><Relationship Id="rId127" Type="http://schemas.openxmlformats.org/officeDocument/2006/relationships/image" Target="../media/image330.svg"/><Relationship Id="rId10" Type="http://schemas.openxmlformats.org/officeDocument/2006/relationships/image" Target="../media/image116.png"/><Relationship Id="rId31" Type="http://schemas.openxmlformats.org/officeDocument/2006/relationships/image" Target="../media/image235.svg"/><Relationship Id="rId52" Type="http://schemas.openxmlformats.org/officeDocument/2006/relationships/image" Target="../media/image136.png"/><Relationship Id="rId73" Type="http://schemas.openxmlformats.org/officeDocument/2006/relationships/image" Target="../media/image277.svg"/><Relationship Id="rId78" Type="http://schemas.openxmlformats.org/officeDocument/2006/relationships/image" Target="../media/image149.png"/><Relationship Id="rId94" Type="http://schemas.openxmlformats.org/officeDocument/2006/relationships/image" Target="../media/image157.png"/><Relationship Id="rId99" Type="http://schemas.openxmlformats.org/officeDocument/2006/relationships/image" Target="../media/image303.svg"/><Relationship Id="rId101" Type="http://schemas.openxmlformats.org/officeDocument/2006/relationships/image" Target="../media/image305.svg"/><Relationship Id="rId122" Type="http://schemas.openxmlformats.org/officeDocument/2006/relationships/image" Target="../media/image170.png"/><Relationship Id="rId143" Type="http://schemas.openxmlformats.org/officeDocument/2006/relationships/image" Target="../media/image346.svg"/><Relationship Id="rId148" Type="http://schemas.openxmlformats.org/officeDocument/2006/relationships/image" Target="../media/image183.png"/><Relationship Id="rId164" Type="http://schemas.openxmlformats.org/officeDocument/2006/relationships/image" Target="../media/image191.png"/><Relationship Id="rId169" Type="http://schemas.openxmlformats.org/officeDocument/2006/relationships/image" Target="../media/image372.svg"/><Relationship Id="rId185" Type="http://schemas.openxmlformats.org/officeDocument/2006/relationships/image" Target="../media/image388.svg"/><Relationship Id="rId4" Type="http://schemas.openxmlformats.org/officeDocument/2006/relationships/image" Target="../media/image11.png"/><Relationship Id="rId9" Type="http://schemas.openxmlformats.org/officeDocument/2006/relationships/image" Target="../media/image215.svg"/><Relationship Id="rId180" Type="http://schemas.openxmlformats.org/officeDocument/2006/relationships/image" Target="../media/image199.png"/><Relationship Id="rId26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" TargetMode="Externa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56863-F80C-48A3-A4AD-8AAE85C576E3}"/>
              </a:ext>
            </a:extLst>
          </p:cNvPr>
          <p:cNvSpPr txBox="1"/>
          <p:nvPr/>
        </p:nvSpPr>
        <p:spPr>
          <a:xfrm>
            <a:off x="2249407" y="5856470"/>
            <a:ext cx="23097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000" spc="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М8О-111БВ-24</a:t>
            </a:r>
            <a:endParaRPr lang="ko-KR" altLang="en-US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6524C-9C7C-48A7-A37D-CF5832228CC7}"/>
              </a:ext>
            </a:extLst>
          </p:cNvPr>
          <p:cNvSpPr txBox="1"/>
          <p:nvPr/>
        </p:nvSpPr>
        <p:spPr>
          <a:xfrm>
            <a:off x="2125132" y="2505670"/>
            <a:ext cx="794173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«</a:t>
            </a:r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V7</a:t>
            </a:r>
            <a:r>
              <a:rPr lang="ru-RU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58984-1057-4433-9B44-CA141A429442}"/>
              </a:ext>
            </a:extLst>
          </p:cNvPr>
          <p:cNvSpPr txBox="1"/>
          <p:nvPr/>
        </p:nvSpPr>
        <p:spPr>
          <a:xfrm>
            <a:off x="2125133" y="3268049"/>
            <a:ext cx="79417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курсу: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авиационную и ракетно-космическую технику</a:t>
            </a:r>
            <a:r>
              <a:rPr lang="ru-RU" dirty="0"/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84E15-8E12-48BC-8984-C8E25642E1C1}"/>
              </a:ext>
            </a:extLst>
          </p:cNvPr>
          <p:cNvSpPr txBox="1"/>
          <p:nvPr/>
        </p:nvSpPr>
        <p:spPr>
          <a:xfrm>
            <a:off x="4559169" y="4175684"/>
            <a:ext cx="307366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5000"/>
                  <a:lumMod val="9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0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ru-RU" altLang="ko-KR" sz="2000" b="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Старлайт</a:t>
            </a:r>
            <a:r>
              <a:rPr lang="ru-RU" altLang="ko-KR" sz="20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ko-KR" altLang="en-US" sz="20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2831" y="5856470"/>
            <a:ext cx="182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семестр 2024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6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1007291" y="1673028"/>
            <a:ext cx="73292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мы смогли выполнить поставленные задачи для миссии «</a:t>
            </a:r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V7</a:t>
            </a: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а именно: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проанализировали данные реальной миссии «Венера-7»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Разработали математическую модель проекта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 математической модели написали программу, которая производила необходимые вычисления и строила графики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Построили ракету, по характеристикам схожую с ракетоносителем «Молния-М» и смоделировали полет реальной миссии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Проанализировав данные из графиков, выявили схожесть в них, конечно присутствуют небольшие отклонения.</a:t>
            </a:r>
          </a:p>
          <a:p>
            <a:pPr marL="457200" indent="-457200">
              <a:buAutoNum type="arabicPeriod"/>
            </a:pPr>
            <a:r>
              <a:rPr lang="ru-RU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 отчет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2492" y="795928"/>
            <a:ext cx="2798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9" t="27936" r="22319" b="-106"/>
          <a:stretch/>
        </p:blipFill>
        <p:spPr>
          <a:xfrm>
            <a:off x="8525223" y="943427"/>
            <a:ext cx="2757714" cy="4949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691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BF91896D-2C0F-42FF-A5AA-65E48B9C86A8}"/>
              </a:ext>
            </a:extLst>
          </p:cNvPr>
          <p:cNvSpPr txBox="1"/>
          <p:nvPr/>
        </p:nvSpPr>
        <p:spPr>
          <a:xfrm>
            <a:off x="2718736" y="1215976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9F3D336-EA3A-48B2-A399-CF1DB9C9E70B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99C0D3D-545E-447D-A0FE-CDB239204779}"/>
              </a:ext>
            </a:extLst>
          </p:cNvPr>
          <p:cNvSpPr/>
          <p:nvPr/>
        </p:nvSpPr>
        <p:spPr>
          <a:xfrm>
            <a:off x="4586200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Consectetur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adipiscing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elit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78D3C38-F975-4189-9896-B5C498C3BE86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1A483B2-E29C-4E4C-904A-5A3919C7FD51}"/>
              </a:ext>
            </a:extLst>
          </p:cNvPr>
          <p:cNvSpPr/>
          <p:nvPr/>
        </p:nvSpPr>
        <p:spPr>
          <a:xfrm>
            <a:off x="1441771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2400" dirty="0" err="1">
                <a:solidFill>
                  <a:schemeClr val="bg1"/>
                </a:solidFill>
              </a:rPr>
              <a:t>amet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9CCB20-5F44-4ED2-A29C-854BCD5A3C84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F646D1-2E96-4EA6-90BC-D8AC0D14B2E7}"/>
              </a:ext>
            </a:extLst>
          </p:cNvPr>
          <p:cNvSpPr/>
          <p:nvPr/>
        </p:nvSpPr>
        <p:spPr>
          <a:xfrm>
            <a:off x="7735486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Sed do </a:t>
            </a:r>
            <a:r>
              <a:rPr lang="en-US" altLang="ko-KR" sz="2400" dirty="0" err="1">
                <a:solidFill>
                  <a:schemeClr val="bg1"/>
                </a:solidFill>
              </a:rPr>
              <a:t>eiusmod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tempor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0" name="그래픽 89">
            <a:extLst>
              <a:ext uri="{FF2B5EF4-FFF2-40B4-BE49-F238E27FC236}">
                <a16:creationId xmlns:a16="http://schemas.microsoft.com/office/drawing/2014/main" id="{54BE4ACA-64D2-45F4-9B86-97ADC1116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62286" y="3151390"/>
            <a:ext cx="578572" cy="492859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5E8F3847-AF71-4A1A-8C09-DC5E67EA5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947529" y="3108532"/>
            <a:ext cx="653575" cy="578575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CCE14A8D-BB8B-45A6-B94A-D246D23E2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76358" y="3113890"/>
            <a:ext cx="439288" cy="5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5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227665" y="1722488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227666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0BC57B-9C47-4306-BF87-A95321F6E89D}"/>
              </a:ext>
            </a:extLst>
          </p:cNvPr>
          <p:cNvSpPr/>
          <p:nvPr/>
        </p:nvSpPr>
        <p:spPr>
          <a:xfrm>
            <a:off x="1227665" y="3782704"/>
            <a:ext cx="224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2A1AD-0780-41E9-BDFE-B1B6C379979E}"/>
              </a:ext>
            </a:extLst>
          </p:cNvPr>
          <p:cNvSpPr/>
          <p:nvPr/>
        </p:nvSpPr>
        <p:spPr>
          <a:xfrm>
            <a:off x="1227665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1F7A47-6488-4062-A013-10775830C204}"/>
              </a:ext>
            </a:extLst>
          </p:cNvPr>
          <p:cNvSpPr txBox="1"/>
          <p:nvPr/>
        </p:nvSpPr>
        <p:spPr>
          <a:xfrm>
            <a:off x="3725334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09E0510-A02C-4D0E-8479-D453018E27C7}"/>
              </a:ext>
            </a:extLst>
          </p:cNvPr>
          <p:cNvSpPr/>
          <p:nvPr/>
        </p:nvSpPr>
        <p:spPr>
          <a:xfrm>
            <a:off x="3725333" y="3782704"/>
            <a:ext cx="224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E2ECE9-93DE-43C2-9D8A-332DB2F36288}"/>
              </a:ext>
            </a:extLst>
          </p:cNvPr>
          <p:cNvSpPr/>
          <p:nvPr/>
        </p:nvSpPr>
        <p:spPr>
          <a:xfrm>
            <a:off x="3725333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DDAD4E-7A91-4D08-978C-6558DC4EC8C7}"/>
              </a:ext>
            </a:extLst>
          </p:cNvPr>
          <p:cNvSpPr txBox="1"/>
          <p:nvPr/>
        </p:nvSpPr>
        <p:spPr>
          <a:xfrm>
            <a:off x="6223002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000BC3-387F-44BE-B25B-2C4927DA22A7}"/>
              </a:ext>
            </a:extLst>
          </p:cNvPr>
          <p:cNvSpPr/>
          <p:nvPr/>
        </p:nvSpPr>
        <p:spPr>
          <a:xfrm>
            <a:off x="6223001" y="3782704"/>
            <a:ext cx="224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7E0CAC-83CC-463A-A816-ED7A02B79C75}"/>
              </a:ext>
            </a:extLst>
          </p:cNvPr>
          <p:cNvSpPr/>
          <p:nvPr/>
        </p:nvSpPr>
        <p:spPr>
          <a:xfrm>
            <a:off x="6223001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A7C1C2-59F2-4D12-BAD2-FDFAEE4BDBC6}"/>
              </a:ext>
            </a:extLst>
          </p:cNvPr>
          <p:cNvSpPr txBox="1"/>
          <p:nvPr/>
        </p:nvSpPr>
        <p:spPr>
          <a:xfrm>
            <a:off x="8720670" y="4181405"/>
            <a:ext cx="224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EF364C-00BC-47CC-B319-F916788B58BE}"/>
              </a:ext>
            </a:extLst>
          </p:cNvPr>
          <p:cNvSpPr/>
          <p:nvPr/>
        </p:nvSpPr>
        <p:spPr>
          <a:xfrm>
            <a:off x="8720669" y="3782704"/>
            <a:ext cx="224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CED1D6-8A82-43E2-BA40-B71A736BC968}"/>
              </a:ext>
            </a:extLst>
          </p:cNvPr>
          <p:cNvSpPr/>
          <p:nvPr/>
        </p:nvSpPr>
        <p:spPr>
          <a:xfrm>
            <a:off x="8720669" y="3246756"/>
            <a:ext cx="22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930A84A7-9591-495E-9244-6A3A91A6D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C4936-85A6-4DFE-A759-E31DEC3B7849}"/>
              </a:ext>
            </a:extLst>
          </p:cNvPr>
          <p:cNvSpPr txBox="1"/>
          <p:nvPr/>
        </p:nvSpPr>
        <p:spPr>
          <a:xfrm>
            <a:off x="1176141" y="3674021"/>
            <a:ext cx="256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971732-5DC1-4FE7-8723-7F6C96066A83}"/>
              </a:ext>
            </a:extLst>
          </p:cNvPr>
          <p:cNvSpPr txBox="1"/>
          <p:nvPr/>
        </p:nvSpPr>
        <p:spPr>
          <a:xfrm>
            <a:off x="1196069" y="3167390"/>
            <a:ext cx="216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A0BA1-2597-4370-85CD-2E04BF64E512}"/>
              </a:ext>
            </a:extLst>
          </p:cNvPr>
          <p:cNvSpPr txBox="1"/>
          <p:nvPr/>
        </p:nvSpPr>
        <p:spPr>
          <a:xfrm>
            <a:off x="4106342" y="3674021"/>
            <a:ext cx="256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C8243B-92D6-4428-A16C-811A73A0D72D}"/>
              </a:ext>
            </a:extLst>
          </p:cNvPr>
          <p:cNvSpPr txBox="1"/>
          <p:nvPr/>
        </p:nvSpPr>
        <p:spPr>
          <a:xfrm>
            <a:off x="4126270" y="3167390"/>
            <a:ext cx="216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24F332-2DF3-4031-9667-25F88401BED9}"/>
              </a:ext>
            </a:extLst>
          </p:cNvPr>
          <p:cNvSpPr txBox="1"/>
          <p:nvPr/>
        </p:nvSpPr>
        <p:spPr>
          <a:xfrm>
            <a:off x="1171433" y="1735029"/>
            <a:ext cx="550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E0D2D6-F7E4-4EFD-9B7C-940BE44984CA}"/>
              </a:ext>
            </a:extLst>
          </p:cNvPr>
          <p:cNvSpPr txBox="1"/>
          <p:nvPr/>
        </p:nvSpPr>
        <p:spPr>
          <a:xfrm>
            <a:off x="1171433" y="2319804"/>
            <a:ext cx="550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A883B8A-08A3-4B47-8DBB-A69C5DA8A814}"/>
              </a:ext>
            </a:extLst>
          </p:cNvPr>
          <p:cNvSpPr/>
          <p:nvPr/>
        </p:nvSpPr>
        <p:spPr>
          <a:xfrm>
            <a:off x="6527455" y="4512796"/>
            <a:ext cx="1987956" cy="1987956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>
                <a:solidFill>
                  <a:srgbClr val="1C0032"/>
                </a:solidFill>
                <a:latin typeface="+mj-lt"/>
              </a:rPr>
              <a:t>Lorem ipsum</a:t>
            </a:r>
            <a:endParaRPr lang="ko-KR" altLang="en-US" sz="2800" dirty="0">
              <a:solidFill>
                <a:srgbClr val="1C00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12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FECB45-1CE1-43C1-809E-AB9A66233E82}"/>
              </a:ext>
            </a:extLst>
          </p:cNvPr>
          <p:cNvSpPr/>
          <p:nvPr/>
        </p:nvSpPr>
        <p:spPr>
          <a:xfrm>
            <a:off x="1757711" y="2030791"/>
            <a:ext cx="2387600" cy="3787018"/>
          </a:xfrm>
          <a:prstGeom prst="roundRect">
            <a:avLst>
              <a:gd name="adj" fmla="val 4965"/>
            </a:avLst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43958-25B0-4FBD-A623-910561189F0C}"/>
              </a:ext>
            </a:extLst>
          </p:cNvPr>
          <p:cNvSpPr txBox="1"/>
          <p:nvPr/>
        </p:nvSpPr>
        <p:spPr>
          <a:xfrm>
            <a:off x="1996294" y="3929561"/>
            <a:ext cx="1910436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BCBF27-00C4-44FF-B182-EA6D21DB42D3}"/>
              </a:ext>
            </a:extLst>
          </p:cNvPr>
          <p:cNvGrpSpPr/>
          <p:nvPr/>
        </p:nvGrpSpPr>
        <p:grpSpPr>
          <a:xfrm>
            <a:off x="2642177" y="2863363"/>
            <a:ext cx="618668" cy="618668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EE0B6B-4B73-4BD4-B49D-02B0F930FBFF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3250467-E975-4FB8-92B5-A752A6D1750B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25FD25-0DC9-4522-9FAF-FB98C4BACFB0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6DA2936-2A3F-405F-96A4-05B5D87197D9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371486E-6C6C-4953-A0B1-6A51C43C92A1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D00B4BA-689E-400C-B4DD-09A0365487F7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414CF4A-ED55-4A5E-A71D-AE944AE524CF}"/>
              </a:ext>
            </a:extLst>
          </p:cNvPr>
          <p:cNvSpPr/>
          <p:nvPr/>
        </p:nvSpPr>
        <p:spPr>
          <a:xfrm>
            <a:off x="4902200" y="2030791"/>
            <a:ext cx="2387600" cy="3787018"/>
          </a:xfrm>
          <a:prstGeom prst="roundRect">
            <a:avLst>
              <a:gd name="adj" fmla="val 4965"/>
            </a:avLst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6BDB24-0270-455A-B8D3-5C8B5DFA02D7}"/>
              </a:ext>
            </a:extLst>
          </p:cNvPr>
          <p:cNvGrpSpPr/>
          <p:nvPr/>
        </p:nvGrpSpPr>
        <p:grpSpPr>
          <a:xfrm>
            <a:off x="5786666" y="2863363"/>
            <a:ext cx="618668" cy="618668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8CA3E90-0806-4FC5-9531-9ADE12FDE794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E7076D2-8BCB-448A-A373-0A4D70A20192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E1DBF74-2F39-4819-B6A2-61EEB41A9BE5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29D5356-8E43-43C6-AE55-E0F1B08D7B81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D08482D-A1EE-4579-AC18-4ED759FC6652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C482F22-1AFE-4891-B866-D04FAE803C3E}"/>
              </a:ext>
            </a:extLst>
          </p:cNvPr>
          <p:cNvSpPr txBox="1"/>
          <p:nvPr/>
        </p:nvSpPr>
        <p:spPr>
          <a:xfrm>
            <a:off x="5140782" y="3929561"/>
            <a:ext cx="1910436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B88408E-6E18-4CD3-8306-61D4051F5D0E}"/>
              </a:ext>
            </a:extLst>
          </p:cNvPr>
          <p:cNvSpPr/>
          <p:nvPr/>
        </p:nvSpPr>
        <p:spPr>
          <a:xfrm>
            <a:off x="8046689" y="2030791"/>
            <a:ext cx="2387600" cy="3787018"/>
          </a:xfrm>
          <a:prstGeom prst="roundRect">
            <a:avLst>
              <a:gd name="adj" fmla="val 4965"/>
            </a:avLst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FA3E568C-405D-4210-AE5C-09E71C85FF94}"/>
              </a:ext>
            </a:extLst>
          </p:cNvPr>
          <p:cNvSpPr/>
          <p:nvPr/>
        </p:nvSpPr>
        <p:spPr>
          <a:xfrm>
            <a:off x="8931155" y="2863363"/>
            <a:ext cx="618668" cy="618668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1A104D-AC1E-4F41-A2D8-2D0F8B8BF1AA}"/>
              </a:ext>
            </a:extLst>
          </p:cNvPr>
          <p:cNvSpPr txBox="1"/>
          <p:nvPr/>
        </p:nvSpPr>
        <p:spPr>
          <a:xfrm>
            <a:off x="8285270" y="3929561"/>
            <a:ext cx="1910436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9DC4EC-B0CD-4215-ACBB-B43F460209B7}"/>
              </a:ext>
            </a:extLst>
          </p:cNvPr>
          <p:cNvSpPr txBox="1"/>
          <p:nvPr/>
        </p:nvSpPr>
        <p:spPr>
          <a:xfrm>
            <a:off x="2338184" y="934301"/>
            <a:ext cx="751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Make Your Title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3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1D2308-C62B-4AC0-B79B-658C621CF173}"/>
              </a:ext>
            </a:extLst>
          </p:cNvPr>
          <p:cNvSpPr txBox="1"/>
          <p:nvPr/>
        </p:nvSpPr>
        <p:spPr>
          <a:xfrm>
            <a:off x="2484726" y="1378750"/>
            <a:ext cx="722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101F37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SLIDE TITLE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147162-9816-434E-9986-A45AFD1D6446}"/>
              </a:ext>
            </a:extLst>
          </p:cNvPr>
          <p:cNvSpPr/>
          <p:nvPr/>
        </p:nvSpPr>
        <p:spPr>
          <a:xfrm>
            <a:off x="3162545" y="2403597"/>
            <a:ext cx="1025403" cy="1025403"/>
          </a:xfrm>
          <a:prstGeom prst="ellipse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1CD79-6B11-47E4-B511-A51517BDE64F}"/>
              </a:ext>
            </a:extLst>
          </p:cNvPr>
          <p:cNvSpPr txBox="1"/>
          <p:nvPr/>
        </p:nvSpPr>
        <p:spPr>
          <a:xfrm>
            <a:off x="1789311" y="4362792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5AFD-3139-4948-A225-876E3F60771F}"/>
              </a:ext>
            </a:extLst>
          </p:cNvPr>
          <p:cNvSpPr/>
          <p:nvPr/>
        </p:nvSpPr>
        <p:spPr>
          <a:xfrm>
            <a:off x="1793397" y="3871831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B497683-9474-4304-AF5D-A4B43FDA2204}"/>
              </a:ext>
            </a:extLst>
          </p:cNvPr>
          <p:cNvSpPr/>
          <p:nvPr/>
        </p:nvSpPr>
        <p:spPr>
          <a:xfrm>
            <a:off x="8004052" y="2403597"/>
            <a:ext cx="1025403" cy="1025403"/>
          </a:xfrm>
          <a:prstGeom prst="ellipse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83ADE-6F31-41AC-85AB-F479B652DD6F}"/>
              </a:ext>
            </a:extLst>
          </p:cNvPr>
          <p:cNvSpPr txBox="1"/>
          <p:nvPr/>
        </p:nvSpPr>
        <p:spPr>
          <a:xfrm>
            <a:off x="6630818" y="4362792"/>
            <a:ext cx="377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A9A73-1539-41D8-84B9-CDA2D2623B2D}"/>
              </a:ext>
            </a:extLst>
          </p:cNvPr>
          <p:cNvSpPr/>
          <p:nvPr/>
        </p:nvSpPr>
        <p:spPr>
          <a:xfrm>
            <a:off x="6634904" y="3871831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33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0F28881-81D1-4F0B-A3C1-C898F9EE30B8}"/>
              </a:ext>
            </a:extLst>
          </p:cNvPr>
          <p:cNvCxnSpPr>
            <a:cxnSpLocks/>
          </p:cNvCxnSpPr>
          <p:nvPr/>
        </p:nvCxnSpPr>
        <p:spPr>
          <a:xfrm>
            <a:off x="559179" y="3429000"/>
            <a:ext cx="11073643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285F6D-0F66-4B9D-B11A-D0F7A4FBC2FD}"/>
              </a:ext>
            </a:extLst>
          </p:cNvPr>
          <p:cNvSpPr txBox="1"/>
          <p:nvPr/>
        </p:nvSpPr>
        <p:spPr>
          <a:xfrm>
            <a:off x="1283368" y="1329775"/>
            <a:ext cx="3957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</a:rPr>
              <a:t>Blog Statistic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429E2A-D149-4D33-9E81-38328DB67DDF}"/>
              </a:ext>
            </a:extLst>
          </p:cNvPr>
          <p:cNvSpPr txBox="1"/>
          <p:nvPr/>
        </p:nvSpPr>
        <p:spPr>
          <a:xfrm>
            <a:off x="5240662" y="1329775"/>
            <a:ext cx="566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C4F8F4-F83E-458E-AE66-D56C7F8F42F1}"/>
              </a:ext>
            </a:extLst>
          </p:cNvPr>
          <p:cNvSpPr txBox="1"/>
          <p:nvPr/>
        </p:nvSpPr>
        <p:spPr>
          <a:xfrm>
            <a:off x="1198260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chemeClr val="bg1"/>
                </a:solidFill>
              </a:rPr>
              <a:t>1.754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C95D3-8AED-4AF5-AD81-15A30985DD27}"/>
              </a:ext>
            </a:extLst>
          </p:cNvPr>
          <p:cNvSpPr txBox="1"/>
          <p:nvPr/>
        </p:nvSpPr>
        <p:spPr>
          <a:xfrm>
            <a:off x="1198260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Followers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6463B4-A207-4CD2-B164-FA58E0A8E39C}"/>
              </a:ext>
            </a:extLst>
          </p:cNvPr>
          <p:cNvSpPr txBox="1"/>
          <p:nvPr/>
        </p:nvSpPr>
        <p:spPr>
          <a:xfrm>
            <a:off x="3714225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chemeClr val="bg1"/>
                </a:solidFill>
              </a:rPr>
              <a:t>+248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F7E602-83CB-4C70-AAAE-BFCE78D6BC54}"/>
              </a:ext>
            </a:extLst>
          </p:cNvPr>
          <p:cNvSpPr txBox="1"/>
          <p:nvPr/>
        </p:nvSpPr>
        <p:spPr>
          <a:xfrm>
            <a:off x="3714225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Product Design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F6DBF0-A029-431B-9BBE-CCEA8BA95D47}"/>
              </a:ext>
            </a:extLst>
          </p:cNvPr>
          <p:cNvSpPr txBox="1"/>
          <p:nvPr/>
        </p:nvSpPr>
        <p:spPr>
          <a:xfrm>
            <a:off x="6230190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chemeClr val="bg1"/>
                </a:solidFill>
              </a:rPr>
              <a:t>+327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16A070-9EF3-4CDD-B313-046E294131A4}"/>
              </a:ext>
            </a:extLst>
          </p:cNvPr>
          <p:cNvSpPr txBox="1"/>
          <p:nvPr/>
        </p:nvSpPr>
        <p:spPr>
          <a:xfrm>
            <a:off x="6230190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68861B-0E78-4082-9F44-A141EEC0329B}"/>
              </a:ext>
            </a:extLst>
          </p:cNvPr>
          <p:cNvSpPr txBox="1"/>
          <p:nvPr/>
        </p:nvSpPr>
        <p:spPr>
          <a:xfrm>
            <a:off x="8746156" y="4494977"/>
            <a:ext cx="2247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400" b="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3FF213-83AE-4683-8FE6-0194324B8754}"/>
              </a:ext>
            </a:extLst>
          </p:cNvPr>
          <p:cNvSpPr txBox="1"/>
          <p:nvPr/>
        </p:nvSpPr>
        <p:spPr>
          <a:xfrm>
            <a:off x="8746156" y="5422698"/>
            <a:ext cx="224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Job Event</a:t>
            </a:r>
          </a:p>
        </p:txBody>
      </p:sp>
    </p:spTree>
    <p:extLst>
      <p:ext uri="{BB962C8B-B14F-4D97-AF65-F5344CB8AC3E}">
        <p14:creationId xmlns:p14="http://schemas.microsoft.com/office/powerpoint/2010/main" val="111354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20E9ED8-BBDD-47CC-8A08-C48E521A9744}"/>
              </a:ext>
            </a:extLst>
          </p:cNvPr>
          <p:cNvSpPr txBox="1"/>
          <p:nvPr/>
        </p:nvSpPr>
        <p:spPr>
          <a:xfrm>
            <a:off x="1382795" y="1123959"/>
            <a:ext cx="3295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</a:rPr>
              <a:t>Vision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04EE0-3AA9-4ECA-BFF1-C181D3DCE674}"/>
              </a:ext>
            </a:extLst>
          </p:cNvPr>
          <p:cNvSpPr txBox="1"/>
          <p:nvPr/>
        </p:nvSpPr>
        <p:spPr>
          <a:xfrm>
            <a:off x="4809203" y="1123959"/>
            <a:ext cx="6000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F4821-FF9C-458F-9D4E-EFF3060A42F8}"/>
              </a:ext>
            </a:extLst>
          </p:cNvPr>
          <p:cNvSpPr txBox="1"/>
          <p:nvPr/>
        </p:nvSpPr>
        <p:spPr>
          <a:xfrm>
            <a:off x="1382795" y="4273832"/>
            <a:ext cx="3295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</a:rPr>
              <a:t>Mission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3C480B-75BE-486B-9141-C0180FE95CE8}"/>
              </a:ext>
            </a:extLst>
          </p:cNvPr>
          <p:cNvSpPr txBox="1"/>
          <p:nvPr/>
        </p:nvSpPr>
        <p:spPr>
          <a:xfrm>
            <a:off x="4809203" y="4273832"/>
            <a:ext cx="6000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 Duis </a:t>
            </a:r>
            <a:r>
              <a:rPr lang="en-US" altLang="ko-KR" sz="1200" dirty="0" err="1">
                <a:solidFill>
                  <a:schemeClr val="bg1"/>
                </a:solidFill>
              </a:rPr>
              <a:t>aute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irure</a:t>
            </a:r>
            <a:r>
              <a:rPr lang="en-US" altLang="ko-KR" sz="1200" dirty="0">
                <a:solidFill>
                  <a:schemeClr val="bg1"/>
                </a:solidFill>
              </a:rPr>
              <a:t> dolor in </a:t>
            </a:r>
            <a:r>
              <a:rPr lang="en-US" altLang="ko-KR" sz="1200" dirty="0" err="1">
                <a:solidFill>
                  <a:schemeClr val="bg1"/>
                </a:solidFill>
              </a:rPr>
              <a:t>reprehenderit</a:t>
            </a:r>
            <a:r>
              <a:rPr lang="en-US" altLang="ko-KR" sz="1200" dirty="0">
                <a:solidFill>
                  <a:schemeClr val="bg1"/>
                </a:solidFill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</a:rPr>
              <a:t>voluptate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velit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esse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cillum</a:t>
            </a:r>
            <a:r>
              <a:rPr lang="en-US" altLang="ko-KR" sz="1200" dirty="0">
                <a:solidFill>
                  <a:schemeClr val="bg1"/>
                </a:solidFill>
              </a:rPr>
              <a:t> dolore </a:t>
            </a:r>
            <a:r>
              <a:rPr lang="en-US" altLang="ko-KR" sz="1200" dirty="0" err="1">
                <a:solidFill>
                  <a:schemeClr val="bg1"/>
                </a:solidFill>
              </a:rPr>
              <a:t>eu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fugiat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nulla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pariatur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229F3-8343-48E5-9577-709CEE87839B}"/>
              </a:ext>
            </a:extLst>
          </p:cNvPr>
          <p:cNvCxnSpPr>
            <a:cxnSpLocks/>
          </p:cNvCxnSpPr>
          <p:nvPr/>
        </p:nvCxnSpPr>
        <p:spPr>
          <a:xfrm>
            <a:off x="559179" y="3429000"/>
            <a:ext cx="11073643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80379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1D72313-DD6D-4D0E-9E68-0680ED378E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E9E3E-5A16-4EF9-B74F-8740D75F4F25}"/>
              </a:ext>
            </a:extLst>
          </p:cNvPr>
          <p:cNvSpPr txBox="1"/>
          <p:nvPr/>
        </p:nvSpPr>
        <p:spPr>
          <a:xfrm>
            <a:off x="5567566" y="1209018"/>
            <a:ext cx="559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amet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57BFB-EA2A-4EDB-9307-A87070072EFE}"/>
              </a:ext>
            </a:extLst>
          </p:cNvPr>
          <p:cNvSpPr txBox="1"/>
          <p:nvPr/>
        </p:nvSpPr>
        <p:spPr>
          <a:xfrm>
            <a:off x="5567567" y="2167117"/>
            <a:ext cx="559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800" dirty="0" err="1">
                <a:solidFill>
                  <a:schemeClr val="bg1"/>
                </a:solidFill>
              </a:rPr>
              <a:t>amet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en-US" altLang="ko-KR" sz="1800" dirty="0" err="1">
                <a:solidFill>
                  <a:schemeClr val="bg1"/>
                </a:solidFill>
              </a:rPr>
              <a:t>consectetur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adipiscing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elit</a:t>
            </a:r>
            <a:r>
              <a:rPr lang="en-US" altLang="ko-KR" sz="1800" dirty="0">
                <a:solidFill>
                  <a:schemeClr val="bg1"/>
                </a:solidFill>
              </a:rPr>
              <a:t>, sed do </a:t>
            </a:r>
            <a:r>
              <a:rPr lang="en-US" altLang="ko-KR" sz="1800" dirty="0" err="1">
                <a:solidFill>
                  <a:schemeClr val="bg1"/>
                </a:solidFill>
              </a:rPr>
              <a:t>eiusmod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tempor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incididunt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ut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labore</a:t>
            </a:r>
            <a:r>
              <a:rPr lang="en-US" altLang="ko-KR" sz="1800" dirty="0">
                <a:solidFill>
                  <a:schemeClr val="bg1"/>
                </a:solidFill>
              </a:rPr>
              <a:t> et dolore magna </a:t>
            </a:r>
            <a:r>
              <a:rPr lang="en-US" altLang="ko-KR" sz="1800" dirty="0" err="1">
                <a:solidFill>
                  <a:schemeClr val="bg1"/>
                </a:solidFill>
              </a:rPr>
              <a:t>aliqua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1B078-5BB9-4A30-860F-B0EDA1F3DC47}"/>
              </a:ext>
            </a:extLst>
          </p:cNvPr>
          <p:cNvSpPr txBox="1"/>
          <p:nvPr/>
        </p:nvSpPr>
        <p:spPr>
          <a:xfrm>
            <a:off x="5567561" y="3767554"/>
            <a:ext cx="559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solidFill>
                  <a:srgbClr val="00C4CC"/>
                </a:solidFill>
              </a:defRPr>
            </a:lvl1pPr>
          </a:lstStyle>
          <a:p>
            <a:r>
              <a:rPr lang="en-US" altLang="ko-KR" sz="2800" b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b="0" dirty="0" err="1">
                <a:solidFill>
                  <a:schemeClr val="bg1"/>
                </a:solidFill>
                <a:latin typeface="+mj-lt"/>
              </a:rPr>
              <a:t>elit</a:t>
            </a:r>
            <a:endParaRPr lang="en-US" altLang="ko-KR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C8D5C-ED00-4A90-B79C-893A5833BA66}"/>
              </a:ext>
            </a:extLst>
          </p:cNvPr>
          <p:cNvSpPr txBox="1"/>
          <p:nvPr/>
        </p:nvSpPr>
        <p:spPr>
          <a:xfrm>
            <a:off x="5567562" y="4725653"/>
            <a:ext cx="559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Ut </a:t>
            </a:r>
            <a:r>
              <a:rPr lang="en-US" altLang="ko-KR" sz="1800" dirty="0" err="1">
                <a:solidFill>
                  <a:schemeClr val="bg1"/>
                </a:solidFill>
              </a:rPr>
              <a:t>enim</a:t>
            </a:r>
            <a:r>
              <a:rPr lang="en-US" altLang="ko-KR" sz="1800" dirty="0">
                <a:solidFill>
                  <a:schemeClr val="bg1"/>
                </a:solidFill>
              </a:rPr>
              <a:t> ad minim </a:t>
            </a:r>
            <a:r>
              <a:rPr lang="en-US" altLang="ko-KR" sz="1800" dirty="0" err="1">
                <a:solidFill>
                  <a:schemeClr val="bg1"/>
                </a:solidFill>
              </a:rPr>
              <a:t>veniam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en-US" altLang="ko-KR" sz="1800" dirty="0" err="1">
                <a:solidFill>
                  <a:schemeClr val="bg1"/>
                </a:solidFill>
              </a:rPr>
              <a:t>quis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nostrud</a:t>
            </a:r>
            <a:r>
              <a:rPr lang="en-US" altLang="ko-KR" sz="1800" dirty="0">
                <a:solidFill>
                  <a:schemeClr val="bg1"/>
                </a:solidFill>
              </a:rPr>
              <a:t> exercitation </a:t>
            </a:r>
            <a:r>
              <a:rPr lang="en-US" altLang="ko-KR" sz="1800" dirty="0" err="1">
                <a:solidFill>
                  <a:schemeClr val="bg1"/>
                </a:solidFill>
              </a:rPr>
              <a:t>ullamco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laboris</a:t>
            </a:r>
            <a:r>
              <a:rPr lang="en-US" altLang="ko-KR" sz="1800" dirty="0">
                <a:solidFill>
                  <a:schemeClr val="bg1"/>
                </a:solidFill>
              </a:rPr>
              <a:t> nisi </a:t>
            </a:r>
            <a:r>
              <a:rPr lang="en-US" altLang="ko-KR" sz="1800" dirty="0" err="1">
                <a:solidFill>
                  <a:schemeClr val="bg1"/>
                </a:solidFill>
              </a:rPr>
              <a:t>ut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aliquip</a:t>
            </a:r>
            <a:r>
              <a:rPr lang="en-US" altLang="ko-KR" sz="1800" dirty="0">
                <a:solidFill>
                  <a:schemeClr val="bg1"/>
                </a:solidFill>
              </a:rPr>
              <a:t> ex </a:t>
            </a:r>
            <a:r>
              <a:rPr lang="en-US" altLang="ko-KR" sz="1800" dirty="0" err="1">
                <a:solidFill>
                  <a:schemeClr val="bg1"/>
                </a:solidFill>
              </a:rPr>
              <a:t>ea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commodo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consequat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135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C6AC5-7EB4-4E7F-96D6-42E2275E7C94}"/>
              </a:ext>
            </a:extLst>
          </p:cNvPr>
          <p:cNvSpPr/>
          <p:nvPr/>
        </p:nvSpPr>
        <p:spPr>
          <a:xfrm>
            <a:off x="1377406" y="723295"/>
            <a:ext cx="8667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1431181"/>
            <a:ext cx="9956799" cy="7694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математическую и физическую модель миссии "Венера-7", провести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симуляцию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сравнить результаты моделей с данными симуляции.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2200622"/>
            <a:ext cx="7978729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параметры и этапы миссии 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Венера-7".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математическую модели для 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воссоздания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полета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Смоделировать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миссию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Сравнить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моделей и симуляции.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Провести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отклонений и сделать выводы.</a:t>
            </a:r>
          </a:p>
          <a:p>
            <a:pPr lvl="0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Составить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о проделанной работе.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6192982" y="4340560"/>
            <a:ext cx="4663799" cy="169277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Николич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С. Р. –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тимлид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Ковалев И. М. – программист, KSP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Бурнаев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А. – физик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Губеев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Д. И. – физик, программист, KSP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D301FE28-914C-4D8A-92C2-4A073FB3D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9F8F6E4-D6B3-47A2-ACEB-009C06C120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0F1261F-CE19-410C-8366-812B27C81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95BDC-9803-45A7-BA08-FA8C278F095E}"/>
              </a:ext>
            </a:extLst>
          </p:cNvPr>
          <p:cNvSpPr txBox="1"/>
          <p:nvPr/>
        </p:nvSpPr>
        <p:spPr>
          <a:xfrm>
            <a:off x="787345" y="4405720"/>
            <a:ext cx="2964562" cy="11695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D8CE0A-5768-41A4-9944-10D469885102}"/>
              </a:ext>
            </a:extLst>
          </p:cNvPr>
          <p:cNvSpPr/>
          <p:nvPr/>
        </p:nvSpPr>
        <p:spPr>
          <a:xfrm>
            <a:off x="787344" y="3946911"/>
            <a:ext cx="2964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42C10-7664-49B4-9051-5A97F3AE8520}"/>
              </a:ext>
            </a:extLst>
          </p:cNvPr>
          <p:cNvSpPr txBox="1"/>
          <p:nvPr/>
        </p:nvSpPr>
        <p:spPr>
          <a:xfrm>
            <a:off x="4613718" y="4405720"/>
            <a:ext cx="2964563" cy="11695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BF6453-139A-4EDA-A2A9-B8A365B5AA27}"/>
              </a:ext>
            </a:extLst>
          </p:cNvPr>
          <p:cNvSpPr/>
          <p:nvPr/>
        </p:nvSpPr>
        <p:spPr>
          <a:xfrm>
            <a:off x="4613717" y="3946911"/>
            <a:ext cx="2964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CDE76-83B1-4E50-9623-480FF88BDC7F}"/>
              </a:ext>
            </a:extLst>
          </p:cNvPr>
          <p:cNvSpPr txBox="1"/>
          <p:nvPr/>
        </p:nvSpPr>
        <p:spPr>
          <a:xfrm>
            <a:off x="8440091" y="4405720"/>
            <a:ext cx="2964563" cy="11695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FAF6B7-A8F6-4B54-BE68-CF96BFAA734A}"/>
              </a:ext>
            </a:extLst>
          </p:cNvPr>
          <p:cNvSpPr/>
          <p:nvPr/>
        </p:nvSpPr>
        <p:spPr>
          <a:xfrm>
            <a:off x="8440091" y="3946911"/>
            <a:ext cx="2964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B9A7C1-3F92-4877-8970-2042D7B8B78C}"/>
              </a:ext>
            </a:extLst>
          </p:cNvPr>
          <p:cNvGrpSpPr/>
          <p:nvPr/>
        </p:nvGrpSpPr>
        <p:grpSpPr>
          <a:xfrm>
            <a:off x="894326" y="3429000"/>
            <a:ext cx="400110" cy="400110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1E8F3AD-6E8C-451A-BB71-0DC5E9E699B2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E581186-A6A6-474C-B7B2-96E0A331A5AC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D737C92-E0ED-4777-8127-A7505E6CF402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FBC4368-DC47-4BFD-8702-1ACE4A3FAA89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4F9633C-3C41-430F-B51B-A73409C6B556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C50E757-BA0D-49CF-8048-A761D8CE18C4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8677CAB-1F41-4007-80E2-A8E3E6029033}"/>
              </a:ext>
            </a:extLst>
          </p:cNvPr>
          <p:cNvSpPr/>
          <p:nvPr/>
        </p:nvSpPr>
        <p:spPr>
          <a:xfrm>
            <a:off x="8536308" y="3429000"/>
            <a:ext cx="400110" cy="400110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28DFE1-A3BB-4955-937E-4AFA5FD95F9A}"/>
              </a:ext>
            </a:extLst>
          </p:cNvPr>
          <p:cNvGrpSpPr/>
          <p:nvPr/>
        </p:nvGrpSpPr>
        <p:grpSpPr>
          <a:xfrm>
            <a:off x="4715316" y="3429000"/>
            <a:ext cx="400110" cy="400110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87FA046-7E4E-4096-8AC2-FF59A48AD615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D774434-964E-4985-9075-95442AA6F440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DD04640-A36E-47CC-86F5-7F89D5D0E873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21B9F3D-37AC-43ED-83AB-DEF87F301C8D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C1341AD-84E7-4654-BA28-C08380A67877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50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A405E354-0002-4D6B-9BBA-ACE521966BB7}"/>
              </a:ext>
            </a:extLst>
          </p:cNvPr>
          <p:cNvSpPr/>
          <p:nvPr/>
        </p:nvSpPr>
        <p:spPr>
          <a:xfrm>
            <a:off x="5091471" y="4143064"/>
            <a:ext cx="518035" cy="389421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48C123DC-B061-44B7-BAED-D51596487703}"/>
              </a:ext>
            </a:extLst>
          </p:cNvPr>
          <p:cNvSpPr/>
          <p:nvPr/>
        </p:nvSpPr>
        <p:spPr>
          <a:xfrm>
            <a:off x="6144355" y="3747777"/>
            <a:ext cx="518035" cy="784708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2B54C9B6-66C5-4675-9763-5AC9A37D3F8A}"/>
              </a:ext>
            </a:extLst>
          </p:cNvPr>
          <p:cNvSpPr/>
          <p:nvPr/>
        </p:nvSpPr>
        <p:spPr>
          <a:xfrm>
            <a:off x="7197239" y="3355663"/>
            <a:ext cx="518035" cy="1176821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51E19E40-1967-4C74-9FAF-9D7C5F3075E3}"/>
              </a:ext>
            </a:extLst>
          </p:cNvPr>
          <p:cNvSpPr/>
          <p:nvPr/>
        </p:nvSpPr>
        <p:spPr>
          <a:xfrm>
            <a:off x="8293101" y="2566677"/>
            <a:ext cx="518035" cy="1965807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2DB09A0A-23FD-4ABF-823B-F6573954FD22}"/>
              </a:ext>
            </a:extLst>
          </p:cNvPr>
          <p:cNvSpPr/>
          <p:nvPr/>
        </p:nvSpPr>
        <p:spPr>
          <a:xfrm>
            <a:off x="9345986" y="3355663"/>
            <a:ext cx="518035" cy="1176821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47DF54C9-29F7-454C-AA27-C2F9B14EFFCE}"/>
              </a:ext>
            </a:extLst>
          </p:cNvPr>
          <p:cNvSpPr/>
          <p:nvPr/>
        </p:nvSpPr>
        <p:spPr>
          <a:xfrm>
            <a:off x="10402821" y="2961965"/>
            <a:ext cx="518035" cy="1570520"/>
          </a:xfrm>
          <a:prstGeom prst="flowChartProcess">
            <a:avLst/>
          </a:prstGeom>
          <a:solidFill>
            <a:schemeClr val="bg1">
              <a:alpha val="15000"/>
            </a:schemeClr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A1FAB-9BC0-4009-B719-1339C14DCFCE}"/>
              </a:ext>
            </a:extLst>
          </p:cNvPr>
          <p:cNvSpPr txBox="1"/>
          <p:nvPr/>
        </p:nvSpPr>
        <p:spPr>
          <a:xfrm>
            <a:off x="4800583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01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A264B0-810B-4405-8408-3686287A299E}"/>
              </a:ext>
            </a:extLst>
          </p:cNvPr>
          <p:cNvGrpSpPr/>
          <p:nvPr/>
        </p:nvGrpSpPr>
        <p:grpSpPr>
          <a:xfrm>
            <a:off x="4265733" y="2033605"/>
            <a:ext cx="449678" cy="2636678"/>
            <a:chOff x="488015" y="3248040"/>
            <a:chExt cx="337607" cy="26366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230424-6821-4ECE-801A-332ED150B1D5}"/>
                </a:ext>
              </a:extLst>
            </p:cNvPr>
            <p:cNvSpPr txBox="1"/>
            <p:nvPr/>
          </p:nvSpPr>
          <p:spPr>
            <a:xfrm>
              <a:off x="488015" y="52144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E427AC-38A2-4710-ACC2-B7FCF6C88C75}"/>
                </a:ext>
              </a:extLst>
            </p:cNvPr>
            <p:cNvSpPr txBox="1"/>
            <p:nvPr/>
          </p:nvSpPr>
          <p:spPr>
            <a:xfrm>
              <a:off x="488015" y="482116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41957B-993B-4099-947A-F95B3823C123}"/>
                </a:ext>
              </a:extLst>
            </p:cNvPr>
            <p:cNvSpPr txBox="1"/>
            <p:nvPr/>
          </p:nvSpPr>
          <p:spPr>
            <a:xfrm>
              <a:off x="488015" y="442788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E3D526-20F9-4C50-BD9E-5AE81C5ED276}"/>
                </a:ext>
              </a:extLst>
            </p:cNvPr>
            <p:cNvSpPr txBox="1"/>
            <p:nvPr/>
          </p:nvSpPr>
          <p:spPr>
            <a:xfrm>
              <a:off x="488015" y="403460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DB005-97E9-4CA5-A495-E8D4C15F365F}"/>
                </a:ext>
              </a:extLst>
            </p:cNvPr>
            <p:cNvSpPr txBox="1"/>
            <p:nvPr/>
          </p:nvSpPr>
          <p:spPr>
            <a:xfrm>
              <a:off x="488015" y="364132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50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805BD9-C9A9-4116-8D2F-26E3FB54B83C}"/>
                </a:ext>
              </a:extLst>
            </p:cNvPr>
            <p:cNvSpPr txBox="1"/>
            <p:nvPr/>
          </p:nvSpPr>
          <p:spPr>
            <a:xfrm>
              <a:off x="488015" y="32480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60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6D5700-D16E-46B8-A7D6-FDA324F6C62B}"/>
                </a:ext>
              </a:extLst>
            </p:cNvPr>
            <p:cNvSpPr txBox="1"/>
            <p:nvPr/>
          </p:nvSpPr>
          <p:spPr>
            <a:xfrm>
              <a:off x="488015" y="5607719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grpSp>
        <p:nvGrpSpPr>
          <p:cNvPr id="28" name="그래픽 21">
            <a:extLst>
              <a:ext uri="{FF2B5EF4-FFF2-40B4-BE49-F238E27FC236}">
                <a16:creationId xmlns:a16="http://schemas.microsoft.com/office/drawing/2014/main" id="{7083010C-4043-4BDE-B808-B641241D5602}"/>
              </a:ext>
            </a:extLst>
          </p:cNvPr>
          <p:cNvGrpSpPr/>
          <p:nvPr/>
        </p:nvGrpSpPr>
        <p:grpSpPr>
          <a:xfrm>
            <a:off x="4750357" y="2119509"/>
            <a:ext cx="6478900" cy="2464872"/>
            <a:chOff x="856003" y="3347443"/>
            <a:chExt cx="6469364" cy="2464872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12AFC3F-8F04-453F-AAC3-188B8DD569C9}"/>
                </a:ext>
              </a:extLst>
            </p:cNvPr>
            <p:cNvSpPr/>
            <p:nvPr/>
          </p:nvSpPr>
          <p:spPr>
            <a:xfrm>
              <a:off x="856003" y="33474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35250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C2AE671-46A4-4853-8B5F-4DD00F95C892}"/>
                </a:ext>
              </a:extLst>
            </p:cNvPr>
            <p:cNvSpPr/>
            <p:nvPr/>
          </p:nvSpPr>
          <p:spPr>
            <a:xfrm>
              <a:off x="856003" y="374072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35250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2730B48-3EF0-4954-8DD5-DC53C797C86F}"/>
                </a:ext>
              </a:extLst>
            </p:cNvPr>
            <p:cNvSpPr/>
            <p:nvPr/>
          </p:nvSpPr>
          <p:spPr>
            <a:xfrm>
              <a:off x="856003" y="413400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35250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3564DAB-7344-4C4C-89AD-97F2F1D2F826}"/>
                </a:ext>
              </a:extLst>
            </p:cNvPr>
            <p:cNvSpPr/>
            <p:nvPr/>
          </p:nvSpPr>
          <p:spPr>
            <a:xfrm>
              <a:off x="856003" y="452728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35250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BFB514E-DA6D-4966-9F86-7F47DC4ACA26}"/>
                </a:ext>
              </a:extLst>
            </p:cNvPr>
            <p:cNvSpPr/>
            <p:nvPr/>
          </p:nvSpPr>
          <p:spPr>
            <a:xfrm>
              <a:off x="856003" y="492056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35250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5BD2F36-94B7-45A4-AD87-B82E2B3044F6}"/>
                </a:ext>
              </a:extLst>
            </p:cNvPr>
            <p:cNvSpPr/>
            <p:nvPr/>
          </p:nvSpPr>
          <p:spPr>
            <a:xfrm>
              <a:off x="856003" y="53138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35250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18058CD-E023-4CDC-8115-22E792ABDA82}"/>
                </a:ext>
              </a:extLst>
            </p:cNvPr>
            <p:cNvSpPr/>
            <p:nvPr/>
          </p:nvSpPr>
          <p:spPr>
            <a:xfrm>
              <a:off x="856003" y="570712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35250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F2E712F-642F-4336-AAEC-10329526E5F5}"/>
              </a:ext>
            </a:extLst>
          </p:cNvPr>
          <p:cNvSpPr txBox="1"/>
          <p:nvPr/>
        </p:nvSpPr>
        <p:spPr>
          <a:xfrm>
            <a:off x="585346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7DD560-446F-4B3F-8772-53842CEFEFF1}"/>
              </a:ext>
            </a:extLst>
          </p:cNvPr>
          <p:cNvSpPr txBox="1"/>
          <p:nvPr/>
        </p:nvSpPr>
        <p:spPr>
          <a:xfrm>
            <a:off x="691097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B4219-822C-4719-94C5-5898728FD357}"/>
              </a:ext>
            </a:extLst>
          </p:cNvPr>
          <p:cNvSpPr txBox="1"/>
          <p:nvPr/>
        </p:nvSpPr>
        <p:spPr>
          <a:xfrm>
            <a:off x="8006163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C8B0DC-E724-41A4-8B16-3C452AAC2C3F}"/>
              </a:ext>
            </a:extLst>
          </p:cNvPr>
          <p:cNvSpPr txBox="1"/>
          <p:nvPr/>
        </p:nvSpPr>
        <p:spPr>
          <a:xfrm>
            <a:off x="905904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140AD3-0706-41AF-A7E1-6CE8FB3BE15C}"/>
              </a:ext>
            </a:extLst>
          </p:cNvPr>
          <p:cNvSpPr txBox="1"/>
          <p:nvPr/>
        </p:nvSpPr>
        <p:spPr>
          <a:xfrm>
            <a:off x="10129447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Item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FE890-B861-4277-812D-4EB2AECAB6EE}"/>
              </a:ext>
            </a:extLst>
          </p:cNvPr>
          <p:cNvSpPr txBox="1"/>
          <p:nvPr/>
        </p:nvSpPr>
        <p:spPr>
          <a:xfrm>
            <a:off x="1203157" y="3603778"/>
            <a:ext cx="2877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227BF2-31BE-4689-99EB-73CAED6C7196}"/>
              </a:ext>
            </a:extLst>
          </p:cNvPr>
          <p:cNvSpPr txBox="1"/>
          <p:nvPr/>
        </p:nvSpPr>
        <p:spPr>
          <a:xfrm>
            <a:off x="1203157" y="2002484"/>
            <a:ext cx="2877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Insert Your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Title Here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9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C27C3F2-B8B7-48BE-842D-3D057FAA227F}"/>
              </a:ext>
            </a:extLst>
          </p:cNvPr>
          <p:cNvSpPr/>
          <p:nvPr/>
        </p:nvSpPr>
        <p:spPr>
          <a:xfrm>
            <a:off x="7884368" y="3037440"/>
            <a:ext cx="3480318" cy="2058039"/>
          </a:xfrm>
          <a:custGeom>
            <a:avLst/>
            <a:gdLst>
              <a:gd name="connsiteX0" fmla="*/ 0 w 3480318"/>
              <a:gd name="connsiteY0" fmla="*/ 0 h 2058039"/>
              <a:gd name="connsiteX1" fmla="*/ 3039447 w 3480318"/>
              <a:gd name="connsiteY1" fmla="*/ 0 h 2058039"/>
              <a:gd name="connsiteX2" fmla="*/ 3480318 w 3480318"/>
              <a:gd name="connsiteY2" fmla="*/ 440872 h 2058039"/>
              <a:gd name="connsiteX3" fmla="*/ 3039447 w 3480318"/>
              <a:gd name="connsiteY3" fmla="*/ 881743 h 2058039"/>
              <a:gd name="connsiteX4" fmla="*/ 1499687 w 3480318"/>
              <a:gd name="connsiteY4" fmla="*/ 881743 h 2058039"/>
              <a:gd name="connsiteX5" fmla="*/ 1499687 w 3480318"/>
              <a:gd name="connsiteY5" fmla="*/ 2058039 h 2058039"/>
              <a:gd name="connsiteX6" fmla="*/ 1463687 w 3480318"/>
              <a:gd name="connsiteY6" fmla="*/ 2058039 h 2058039"/>
              <a:gd name="connsiteX7" fmla="*/ 1463687 w 3480318"/>
              <a:gd name="connsiteY7" fmla="*/ 881743 h 2058039"/>
              <a:gd name="connsiteX8" fmla="*/ 0 w 3480318"/>
              <a:gd name="connsiteY8" fmla="*/ 881743 h 205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0318" h="2058039">
                <a:moveTo>
                  <a:pt x="0" y="0"/>
                </a:moveTo>
                <a:lnTo>
                  <a:pt x="3039447" y="0"/>
                </a:lnTo>
                <a:lnTo>
                  <a:pt x="3480318" y="440872"/>
                </a:lnTo>
                <a:lnTo>
                  <a:pt x="3039447" y="881743"/>
                </a:lnTo>
                <a:lnTo>
                  <a:pt x="1499687" y="881743"/>
                </a:lnTo>
                <a:lnTo>
                  <a:pt x="1499687" y="2058039"/>
                </a:lnTo>
                <a:lnTo>
                  <a:pt x="1463687" y="2058039"/>
                </a:lnTo>
                <a:lnTo>
                  <a:pt x="1463687" y="881743"/>
                </a:lnTo>
                <a:lnTo>
                  <a:pt x="0" y="881743"/>
                </a:lnTo>
                <a:close/>
              </a:path>
            </a:pathLst>
          </a:custGeom>
          <a:solidFill>
            <a:srgbClr val="C6027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AD25E16-0C54-44FF-80C0-1BC0D67F983C}"/>
              </a:ext>
            </a:extLst>
          </p:cNvPr>
          <p:cNvSpPr/>
          <p:nvPr/>
        </p:nvSpPr>
        <p:spPr>
          <a:xfrm rot="5400000">
            <a:off x="6223426" y="1234985"/>
            <a:ext cx="1888079" cy="3480319"/>
          </a:xfrm>
          <a:custGeom>
            <a:avLst/>
            <a:gdLst>
              <a:gd name="connsiteX0" fmla="*/ 1006336 w 1888079"/>
              <a:gd name="connsiteY0" fmla="*/ 3480319 h 3480319"/>
              <a:gd name="connsiteX1" fmla="*/ 1006336 w 1888079"/>
              <a:gd name="connsiteY1" fmla="*/ 440871 h 3480319"/>
              <a:gd name="connsiteX2" fmla="*/ 1447208 w 1888079"/>
              <a:gd name="connsiteY2" fmla="*/ 0 h 3480319"/>
              <a:gd name="connsiteX3" fmla="*/ 1888079 w 1888079"/>
              <a:gd name="connsiteY3" fmla="*/ 440871 h 3480319"/>
              <a:gd name="connsiteX4" fmla="*/ 1888079 w 1888079"/>
              <a:gd name="connsiteY4" fmla="*/ 3480319 h 3480319"/>
              <a:gd name="connsiteX5" fmla="*/ 0 w 1888079"/>
              <a:gd name="connsiteY5" fmla="*/ 2002683 h 3480319"/>
              <a:gd name="connsiteX6" fmla="*/ 0 w 1888079"/>
              <a:gd name="connsiteY6" fmla="*/ 1966683 h 3480319"/>
              <a:gd name="connsiteX7" fmla="*/ 1006333 w 1888079"/>
              <a:gd name="connsiteY7" fmla="*/ 1966683 h 3480319"/>
              <a:gd name="connsiteX8" fmla="*/ 1006333 w 1888079"/>
              <a:gd name="connsiteY8" fmla="*/ 2002683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480319">
                <a:moveTo>
                  <a:pt x="1006336" y="3480319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1"/>
                </a:lnTo>
                <a:lnTo>
                  <a:pt x="1888079" y="3480319"/>
                </a:lnTo>
                <a:close/>
                <a:moveTo>
                  <a:pt x="0" y="2002683"/>
                </a:moveTo>
                <a:lnTo>
                  <a:pt x="0" y="1966683"/>
                </a:lnTo>
                <a:lnTo>
                  <a:pt x="1006333" y="1966683"/>
                </a:lnTo>
                <a:lnTo>
                  <a:pt x="1006333" y="200268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A67883-DBF1-4722-BD3B-EB83616DE9D2}"/>
              </a:ext>
            </a:extLst>
          </p:cNvPr>
          <p:cNvSpPr/>
          <p:nvPr/>
        </p:nvSpPr>
        <p:spPr>
          <a:xfrm rot="5400000">
            <a:off x="3681385" y="2326300"/>
            <a:ext cx="2058039" cy="3480319"/>
          </a:xfrm>
          <a:custGeom>
            <a:avLst/>
            <a:gdLst>
              <a:gd name="connsiteX0" fmla="*/ 0 w 2058039"/>
              <a:gd name="connsiteY0" fmla="*/ 3480319 h 3480319"/>
              <a:gd name="connsiteX1" fmla="*/ 0 w 2058039"/>
              <a:gd name="connsiteY1" fmla="*/ 440871 h 3480319"/>
              <a:gd name="connsiteX2" fmla="*/ 440872 w 2058039"/>
              <a:gd name="connsiteY2" fmla="*/ 0 h 3480319"/>
              <a:gd name="connsiteX3" fmla="*/ 881744 w 2058039"/>
              <a:gd name="connsiteY3" fmla="*/ 440871 h 3480319"/>
              <a:gd name="connsiteX4" fmla="*/ 881744 w 2058039"/>
              <a:gd name="connsiteY4" fmla="*/ 1952639 h 3480319"/>
              <a:gd name="connsiteX5" fmla="*/ 2058039 w 2058039"/>
              <a:gd name="connsiteY5" fmla="*/ 1952639 h 3480319"/>
              <a:gd name="connsiteX6" fmla="*/ 2058039 w 2058039"/>
              <a:gd name="connsiteY6" fmla="*/ 1988639 h 3480319"/>
              <a:gd name="connsiteX7" fmla="*/ 881744 w 2058039"/>
              <a:gd name="connsiteY7" fmla="*/ 1988639 h 3480319"/>
              <a:gd name="connsiteX8" fmla="*/ 881743 w 2058039"/>
              <a:gd name="connsiteY8" fmla="*/ 3480319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039" h="3480319">
                <a:moveTo>
                  <a:pt x="0" y="3480319"/>
                </a:moveTo>
                <a:lnTo>
                  <a:pt x="0" y="440871"/>
                </a:lnTo>
                <a:lnTo>
                  <a:pt x="440872" y="0"/>
                </a:lnTo>
                <a:lnTo>
                  <a:pt x="881744" y="440871"/>
                </a:lnTo>
                <a:lnTo>
                  <a:pt x="881744" y="1952639"/>
                </a:lnTo>
                <a:lnTo>
                  <a:pt x="2058039" y="1952639"/>
                </a:lnTo>
                <a:lnTo>
                  <a:pt x="2058039" y="1988639"/>
                </a:lnTo>
                <a:lnTo>
                  <a:pt x="881744" y="1988639"/>
                </a:lnTo>
                <a:lnTo>
                  <a:pt x="881743" y="3480319"/>
                </a:lnTo>
                <a:close/>
              </a:path>
            </a:pathLst>
          </a:custGeom>
          <a:solidFill>
            <a:srgbClr val="C6027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910D14-9FA3-4CC2-9E8C-FAFAFDE746D2}"/>
              </a:ext>
            </a:extLst>
          </p:cNvPr>
          <p:cNvSpPr/>
          <p:nvPr/>
        </p:nvSpPr>
        <p:spPr>
          <a:xfrm>
            <a:off x="4105468" y="3257047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20XX. ~ 20XX.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6244F-2DD3-4949-902D-1DCDA2930247}"/>
              </a:ext>
            </a:extLst>
          </p:cNvPr>
          <p:cNvSpPr/>
          <p:nvPr/>
        </p:nvSpPr>
        <p:spPr>
          <a:xfrm>
            <a:off x="6562529" y="3257047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A3F3CB-6D69-42C6-A96C-7A0533819C01}"/>
              </a:ext>
            </a:extLst>
          </p:cNvPr>
          <p:cNvSpPr/>
          <p:nvPr/>
        </p:nvSpPr>
        <p:spPr>
          <a:xfrm>
            <a:off x="9019590" y="3257047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20XX. ~ 20XX.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EE8FA-F5AF-46DD-B448-8F4D011A0D72}"/>
              </a:ext>
            </a:extLst>
          </p:cNvPr>
          <p:cNvSpPr txBox="1"/>
          <p:nvPr/>
        </p:nvSpPr>
        <p:spPr>
          <a:xfrm>
            <a:off x="2183505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F769F9-CD7B-47B5-A4B9-39D1051C557B}"/>
              </a:ext>
            </a:extLst>
          </p:cNvPr>
          <p:cNvSpPr/>
          <p:nvPr/>
        </p:nvSpPr>
        <p:spPr>
          <a:xfrm>
            <a:off x="2183504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E3DB-F2D5-497B-BDCE-1774283538C5}"/>
              </a:ext>
            </a:extLst>
          </p:cNvPr>
          <p:cNvSpPr txBox="1"/>
          <p:nvPr/>
        </p:nvSpPr>
        <p:spPr>
          <a:xfrm>
            <a:off x="7090891" y="1882999"/>
            <a:ext cx="290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E3B79-6B33-4690-BAC6-30891622782E}"/>
              </a:ext>
            </a:extLst>
          </p:cNvPr>
          <p:cNvSpPr/>
          <p:nvPr/>
        </p:nvSpPr>
        <p:spPr>
          <a:xfrm>
            <a:off x="7090890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CDF38-017C-4064-848A-5A3BB64A623D}"/>
              </a:ext>
            </a:extLst>
          </p:cNvPr>
          <p:cNvSpPr txBox="1"/>
          <p:nvPr/>
        </p:nvSpPr>
        <p:spPr>
          <a:xfrm>
            <a:off x="464787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8FD8B-C764-4E4D-BB57-C240F6ED2962}"/>
              </a:ext>
            </a:extLst>
          </p:cNvPr>
          <p:cNvSpPr/>
          <p:nvPr/>
        </p:nvSpPr>
        <p:spPr>
          <a:xfrm>
            <a:off x="464787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DF248-8204-4E86-90E4-E538EB17C8B2}"/>
              </a:ext>
            </a:extLst>
          </p:cNvPr>
          <p:cNvSpPr txBox="1"/>
          <p:nvPr/>
        </p:nvSpPr>
        <p:spPr>
          <a:xfrm>
            <a:off x="9534006" y="4633550"/>
            <a:ext cx="239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B7B7D-4C1F-4DAF-BEB1-F6A99DA008EB}"/>
              </a:ext>
            </a:extLst>
          </p:cNvPr>
          <p:cNvSpPr/>
          <p:nvPr/>
        </p:nvSpPr>
        <p:spPr>
          <a:xfrm>
            <a:off x="953400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F403BD9-BCF3-4115-807D-E6FCAE00BD10}"/>
              </a:ext>
            </a:extLst>
          </p:cNvPr>
          <p:cNvSpPr/>
          <p:nvPr/>
        </p:nvSpPr>
        <p:spPr>
          <a:xfrm rot="5400000">
            <a:off x="1052712" y="978393"/>
            <a:ext cx="1888079" cy="3993503"/>
          </a:xfrm>
          <a:custGeom>
            <a:avLst/>
            <a:gdLst>
              <a:gd name="connsiteX0" fmla="*/ 1006336 w 1888079"/>
              <a:gd name="connsiteY0" fmla="*/ 3993503 h 3993503"/>
              <a:gd name="connsiteX1" fmla="*/ 1006336 w 1888079"/>
              <a:gd name="connsiteY1" fmla="*/ 440871 h 3993503"/>
              <a:gd name="connsiteX2" fmla="*/ 1447208 w 1888079"/>
              <a:gd name="connsiteY2" fmla="*/ 0 h 3993503"/>
              <a:gd name="connsiteX3" fmla="*/ 1888079 w 1888079"/>
              <a:gd name="connsiteY3" fmla="*/ 440872 h 3993503"/>
              <a:gd name="connsiteX4" fmla="*/ 1888079 w 1888079"/>
              <a:gd name="connsiteY4" fmla="*/ 3993503 h 3993503"/>
              <a:gd name="connsiteX5" fmla="*/ 0 w 1888079"/>
              <a:gd name="connsiteY5" fmla="*/ 1995947 h 3993503"/>
              <a:gd name="connsiteX6" fmla="*/ 0 w 1888079"/>
              <a:gd name="connsiteY6" fmla="*/ 1959947 h 3993503"/>
              <a:gd name="connsiteX7" fmla="*/ 1006333 w 1888079"/>
              <a:gd name="connsiteY7" fmla="*/ 1959947 h 3993503"/>
              <a:gd name="connsiteX8" fmla="*/ 1006333 w 1888079"/>
              <a:gd name="connsiteY8" fmla="*/ 1995947 h 39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993503">
                <a:moveTo>
                  <a:pt x="1006336" y="3993503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2"/>
                </a:lnTo>
                <a:lnTo>
                  <a:pt x="1888079" y="3993503"/>
                </a:lnTo>
                <a:close/>
                <a:moveTo>
                  <a:pt x="0" y="1995947"/>
                </a:moveTo>
                <a:lnTo>
                  <a:pt x="0" y="1959947"/>
                </a:lnTo>
                <a:lnTo>
                  <a:pt x="1006333" y="1959947"/>
                </a:lnTo>
                <a:lnTo>
                  <a:pt x="1006333" y="1995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2B834-6F1D-430F-A25B-96430E72EE84}"/>
              </a:ext>
            </a:extLst>
          </p:cNvPr>
          <p:cNvSpPr/>
          <p:nvPr/>
        </p:nvSpPr>
        <p:spPr>
          <a:xfrm>
            <a:off x="1648406" y="3257047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20XX. ~ 20XX.</a:t>
            </a:r>
          </a:p>
        </p:txBody>
      </p:sp>
    </p:spTree>
    <p:extLst>
      <p:ext uri="{BB962C8B-B14F-4D97-AF65-F5344CB8AC3E}">
        <p14:creationId xmlns:p14="http://schemas.microsoft.com/office/powerpoint/2010/main" val="192934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8F239F-4079-4327-B89C-8338EC332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D0D3F-85C4-4E9C-B62A-8D9CCBE71798}"/>
              </a:ext>
            </a:extLst>
          </p:cNvPr>
          <p:cNvSpPr txBox="1"/>
          <p:nvPr/>
        </p:nvSpPr>
        <p:spPr>
          <a:xfrm>
            <a:off x="961056" y="1215771"/>
            <a:ext cx="3853552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u="none" dirty="0">
                <a:latin typeface="+mn-lt"/>
              </a:rPr>
              <a:t>Deliverables</a:t>
            </a:r>
            <a:endParaRPr lang="ko-KR" altLang="en-US" sz="2800" u="none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91B29-5E15-4E65-8B5E-9563D45E9FA3}"/>
              </a:ext>
            </a:extLst>
          </p:cNvPr>
          <p:cNvSpPr txBox="1"/>
          <p:nvPr/>
        </p:nvSpPr>
        <p:spPr>
          <a:xfrm>
            <a:off x="969712" y="3205501"/>
            <a:ext cx="2656996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32K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4657CA-11ED-4356-BB85-54F0A04ABB69}"/>
              </a:ext>
            </a:extLst>
          </p:cNvPr>
          <p:cNvSpPr/>
          <p:nvPr/>
        </p:nvSpPr>
        <p:spPr>
          <a:xfrm>
            <a:off x="969712" y="2169902"/>
            <a:ext cx="2656996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amet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A7E19-DFEB-42F7-98C5-B07EAC97E81F}"/>
              </a:ext>
            </a:extLst>
          </p:cNvPr>
          <p:cNvSpPr txBox="1"/>
          <p:nvPr/>
        </p:nvSpPr>
        <p:spPr>
          <a:xfrm>
            <a:off x="969712" y="4016587"/>
            <a:ext cx="2656996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17103-5BEB-4E49-B162-07F03AC8BE87}"/>
              </a:ext>
            </a:extLst>
          </p:cNvPr>
          <p:cNvSpPr txBox="1"/>
          <p:nvPr/>
        </p:nvSpPr>
        <p:spPr>
          <a:xfrm>
            <a:off x="4222026" y="3205501"/>
            <a:ext cx="2656996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514K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426466-7CE7-487E-BA14-7AA9F7D0BD72}"/>
              </a:ext>
            </a:extLst>
          </p:cNvPr>
          <p:cNvSpPr/>
          <p:nvPr/>
        </p:nvSpPr>
        <p:spPr>
          <a:xfrm>
            <a:off x="4222026" y="2169902"/>
            <a:ext cx="2656996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adipisicing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elit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813EB-160D-4470-BCAC-5A892507CAB6}"/>
              </a:ext>
            </a:extLst>
          </p:cNvPr>
          <p:cNvSpPr txBox="1"/>
          <p:nvPr/>
        </p:nvSpPr>
        <p:spPr>
          <a:xfrm>
            <a:off x="4222026" y="4016587"/>
            <a:ext cx="2656996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0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D2B617A-36EB-43C7-A68D-473EA43E06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46B8C44-7283-4DDA-8A13-F1D073E2ED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F07B64B-75ED-4B55-937D-BFE343D86F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790655F-253C-46DF-8B77-F90FD31C2C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D289E-C30C-4763-81E4-DB23EA159BCA}"/>
              </a:ext>
            </a:extLst>
          </p:cNvPr>
          <p:cNvSpPr txBox="1"/>
          <p:nvPr/>
        </p:nvSpPr>
        <p:spPr>
          <a:xfrm>
            <a:off x="1670314" y="2371370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3C755-AD0C-4AAE-A9F4-12DD9A2182D1}"/>
              </a:ext>
            </a:extLst>
          </p:cNvPr>
          <p:cNvSpPr txBox="1"/>
          <p:nvPr/>
        </p:nvSpPr>
        <p:spPr>
          <a:xfrm>
            <a:off x="1670314" y="5119995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203DD-12F9-42ED-8AAF-C5DE6C9DA950}"/>
              </a:ext>
            </a:extLst>
          </p:cNvPr>
          <p:cNvSpPr txBox="1"/>
          <p:nvPr/>
        </p:nvSpPr>
        <p:spPr>
          <a:xfrm>
            <a:off x="6819901" y="2371370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85F21-EFC7-4F7A-9F71-1EAC8E9E1D9D}"/>
              </a:ext>
            </a:extLst>
          </p:cNvPr>
          <p:cNvSpPr txBox="1"/>
          <p:nvPr/>
        </p:nvSpPr>
        <p:spPr>
          <a:xfrm>
            <a:off x="6819901" y="5119995"/>
            <a:ext cx="403198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987DD9-C7E6-4F87-8779-E760AAF53D1B}"/>
              </a:ext>
            </a:extLst>
          </p:cNvPr>
          <p:cNvSpPr/>
          <p:nvPr/>
        </p:nvSpPr>
        <p:spPr>
          <a:xfrm>
            <a:off x="1670314" y="2977683"/>
            <a:ext cx="4031986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Lora Black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94BEE3-8EC6-4347-B339-5253353D4BA5}"/>
              </a:ext>
            </a:extLst>
          </p:cNvPr>
          <p:cNvSpPr/>
          <p:nvPr/>
        </p:nvSpPr>
        <p:spPr>
          <a:xfrm>
            <a:off x="1670314" y="5726308"/>
            <a:ext cx="4031986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Amy Harris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4972C7-DC32-456D-B4D5-11B4F6F44ED1}"/>
              </a:ext>
            </a:extLst>
          </p:cNvPr>
          <p:cNvSpPr/>
          <p:nvPr/>
        </p:nvSpPr>
        <p:spPr>
          <a:xfrm>
            <a:off x="6819901" y="2977683"/>
            <a:ext cx="4031986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John Smith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1E98C4-73CA-4FED-939F-FCA41B03FA3B}"/>
              </a:ext>
            </a:extLst>
          </p:cNvPr>
          <p:cNvSpPr/>
          <p:nvPr/>
        </p:nvSpPr>
        <p:spPr>
          <a:xfrm>
            <a:off x="6819901" y="5726308"/>
            <a:ext cx="4031986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Justin Lee</a:t>
            </a:r>
          </a:p>
        </p:txBody>
      </p:sp>
    </p:spTree>
    <p:extLst>
      <p:ext uri="{BB962C8B-B14F-4D97-AF65-F5344CB8AC3E}">
        <p14:creationId xmlns:p14="http://schemas.microsoft.com/office/powerpoint/2010/main" val="363622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175000" y="3530598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3242935" y="4238484"/>
            <a:ext cx="5757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01:00pm ~ 01:30pm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82308" y="2241462"/>
            <a:ext cx="1027384" cy="1170074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래픽 1">
            <a:extLst>
              <a:ext uri="{FF2B5EF4-FFF2-40B4-BE49-F238E27FC236}">
                <a16:creationId xmlns:a16="http://schemas.microsoft.com/office/drawing/2014/main" id="{88468FEB-83D3-45C7-85A8-3FFB2B8D0986}"/>
              </a:ext>
            </a:extLst>
          </p:cNvPr>
          <p:cNvGrpSpPr/>
          <p:nvPr/>
        </p:nvGrpSpPr>
        <p:grpSpPr>
          <a:xfrm>
            <a:off x="768428" y="1081055"/>
            <a:ext cx="10432425" cy="5152625"/>
            <a:chOff x="1311073" y="1527797"/>
            <a:chExt cx="9551982" cy="4717770"/>
          </a:xfrm>
          <a:solidFill>
            <a:schemeClr val="bg1">
              <a:alpha val="15000"/>
            </a:schemeClr>
          </a:solidFill>
        </p:grpSpPr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6CF87B5-FA8C-4B5F-A64E-1251920E2BF1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8C1D21E6-2ACF-410B-A6D3-AC14B9788A46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5E01701-06B1-41FF-A743-25F4A4235518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01C191B-A8D5-4DBF-ACB2-F4801E0B2C3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7E888C99-B790-4EA9-A7BB-2DD0F24C3F00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E2939F31-4E05-487A-BCBD-18347C9A4A01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1F371D14-91DB-4CE4-AC33-15607687D804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CEB466B-3E03-45F1-893C-F6A7E500A011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BDBAAD8-BCFE-40D5-A6BB-9D19AD91E742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94674603-3A94-4F4A-A5E0-AF65D46A7AA4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99F48A9-A835-490B-8AC5-880C411D0A3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BBAF8897-1C97-473C-BDE5-79523BE4E4F8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402CD4BE-247B-4A6A-9EB5-9DC5D1CF0482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8592332B-A5A3-40E4-AE63-086A1F70A05C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6B2FEECF-11A8-4F47-85C5-E6F36E2D049F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E2831E98-30E4-4E18-9E0A-4879D93A3EF2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F2676942-811F-4509-94E2-A16417BCFA26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11E6A75D-05B5-49BF-8025-A3D7C9058E67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16B9DEC-7AEB-46CA-B7A0-231024DB291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990D44B-087A-4F33-8A25-F977D8343AD0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EE329DC9-E83C-445A-8EC2-85AE9C2CC801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776CC92-13F6-43CA-8CDD-D6C7384D4D19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723432E7-79EB-44C0-B807-F0FB81339390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7EDD964E-89EC-4A80-98D5-CAD760953DBD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2451ECD4-2FC2-44AE-804B-44DAC6CD6D4C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A1DA8141-0A91-4661-BC24-61FE05F8C7BA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2887D490-80B8-4B6C-AD39-2215D2278B6B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774A4E71-9A77-4CD8-ACD7-AB8666A869F9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AD7295E9-288B-4C37-AC0C-E3C0CA09F371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83814C28-B546-4341-8D50-08BE6D4366DE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31205CA-AA8B-4B9C-9660-759F06BC14AD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1DD26FE5-A3EB-4155-8070-B0FA5FCFDBF3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F67A2FA-20D4-4DA0-98AE-36F4A4162DC3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5953E77-632A-4E8A-B9F8-8A049288AACE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79F5AF0E-174C-4153-B62A-4DD7A4C6C236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87B46EDC-9BFB-4A39-B180-A2D6EEE2C912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909F7C8-17F6-41F9-A843-A7CE5F9B0299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6D6E746B-C451-420F-8BDE-C8AB89B81F11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67C067BE-56A2-45D2-B1B8-6822176BBEF7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05ED9785-35DD-48B6-8981-0DC835ADE55A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2EB2FAD0-5C50-4171-A57E-B8ED080BAAA7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B4F4A8AA-FB99-479A-BF6F-2508CA31BC34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B0F0BE6-17B5-4930-B569-2233EF1160F6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C6260967-78C2-4BE1-900F-9C6328371F93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D2727A65-9996-4D22-A029-2CB616C8F820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10F99F6-6196-475A-AE3E-C7681FD9FE36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0600744-6167-4DDB-948B-68106ECC2C2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794762F-4BE0-409E-952C-35829CD10300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799ACFC5-42D9-490F-A39D-A2B95D570EB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F80A2460-49F8-4D9A-A54A-41BDDF381D3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1FF64790-3262-4BB7-9845-FA4F7854F6F5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464406D1-C008-44FB-8A61-E82B90C8256B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AEE3067B-A568-4DEE-9321-499267C3E81B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78FD3DC7-E3D0-4230-94B1-8D84D2DED6D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2B017CF2-57DA-4DF7-95C6-88B4D37E317E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40D84B66-A9A9-4BFF-A03A-39FB18D9F2F5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2D89C20A-3BEF-43B3-A73B-2C08CF7E0C56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8304815D-8524-4208-B22B-D53CF79F727F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EBDD3178-A9C4-4EE4-B85B-B7A7A49D401F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034B2D96-A0A4-40B7-BB93-39CDFD565896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31D8BE2-75D8-4FA2-A4A7-6941A204ACF7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7C603347-5728-48DE-981B-D236598D1B76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B59E78FB-8DDC-4A5D-868F-FA1BBAD95222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EB38D385-F85A-4C32-84C5-E6F58EF183C2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84EEC82-4E3E-428E-B136-479F1B4B5FB6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926BFF3-8129-4421-8C13-317E86F79AAA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2FCE7729-DF61-4C2C-A48B-679B7FDDDD1D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8214BE79-AA26-45B5-813B-EB0F418D0A36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86EE9049-EA52-429A-B6C7-AD7B1B0E7EE7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E1555EA4-38C7-4249-BE63-5E6827314B90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719E3287-DE45-405E-92D2-7CE5EFA6B438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160B13B4-72CC-4494-8474-B29218E3F7F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545B35CF-AA43-46A7-8E72-401E07C3E09E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F46DF8FC-834A-483E-AD6B-9ACC251ED2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7F45C1D-9798-4E69-8C7D-D9922233D79B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B0B5171A-D90B-4F26-B7AB-0CCF6012A6EC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1CE0E302-8F2F-4432-95F3-3922AAF7F53B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BE1C86-03B9-4DD5-BF0A-FE04E152C149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06F00B3B-F531-4755-9D55-0043BC63FE0F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A2B65B2-D663-4978-BD21-35A6A6AAFCA6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324A685D-1250-4454-875B-D1FA0AF60B95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152093D2-8356-4AB4-9EB4-562F8AB206F8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BB2E39E4-F73E-447B-825A-FCB9DFB6F6C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4F47946C-3A53-43FA-B5B4-D5F03D9B09CF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97EE309F-677F-4BB5-99CB-0CE3D05EC137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2621EFA4-75BC-44B3-90CF-1D7FAFCE66C9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194AD946-E625-4EED-B0C5-111FA5B948B6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039CF1C3-2AE3-4B14-85E0-E9EB4EE57923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89DECBC9-E071-46BC-89A6-516E467078C3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1C64FA8-CB8B-4F1A-83BA-853DF9C94E41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C128992C-4143-42AE-8FAF-C5AEEB6F3217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D397C3A-F142-454A-A721-897FEA5C6672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FC4299CD-A816-4697-B9F8-FA5A1A4523D3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C22D499-874C-4695-9FF8-46B3E4FC2051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A2B48D7D-4094-4D48-AB1D-30D9025A7032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BAB92FBB-C073-48E9-8A20-06DF11FDA6EA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3DB44BAB-B262-401C-8881-E4E7B49F4420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CAA85C77-86FA-45DF-BAD9-183B5B5F0507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0068B287-35EB-4D7E-BCEF-76A32CA4342C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608254B3-C153-44A7-9BDA-AF7DED8F6588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B145CDC-0033-4B59-8422-FFEA719F201D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AF84B6F-492A-4D58-93A6-7216AC15C13F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66F01803-CF87-442A-88EA-B30E68612BFB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A5FF49F5-158A-4FD2-B5B6-15AA1E896A56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533EFAD5-DAAF-40B6-9421-135779C38749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6B67306E-AE2D-461F-A783-2418CA734B20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D615FFD2-4F9D-4201-99BA-A5FAE4A3B432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D51AD62-1DB4-4E56-B2B7-8567B62FC64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338ADFF-9DED-4DCE-B527-E443CA11B33D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F68354C4-FE69-4425-8498-B1B2650CE909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97836D90-6157-4C0C-BE07-3C78DD59A361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ADB635FD-6E8E-4D88-8F7F-0E0C1B675483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2A43F83F-274C-4EF9-B9B4-8BB53DDD802E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CD067D53-1B90-44C8-86D8-3DFD1CA683D3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B043037B-8454-4648-917D-32FD33123E9D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EFAB40-D363-489A-861D-4D79707706EA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5C08DF2-423A-4990-9F34-9FCECC84A3D1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33845426-5C40-479F-93AB-08B0F197C6F6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D9005CF4-D35B-4AAC-A984-962BD2DCAD81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EEC3B1B7-BF0A-4336-A2F9-DFC01E22151E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99C92C9C-EA4D-41D4-B943-798FEB292F63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EC5F823-CDAE-4680-AD70-1ED924C8651C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5A3A70C2-AF7A-4E34-8096-E6C69F15FD3A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B2B8B1D0-A3DB-49A2-9F75-6B6DF5989987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0BE5D991-FF20-4866-99B2-770DB9307A6A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F38A0CE-6A2E-4B90-A991-AD7DFAB8E47B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5A3FAA39-990F-4972-B112-E8F1DA134649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AD5E91A7-A721-411F-840E-108F5176A4E1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4ABB5B7D-1A78-4E63-903B-1D0277CA6477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A8CBC9DC-A9A9-4AF9-853F-858FEC3663A8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506491B-716C-4826-A5BD-B6B6E8688A8F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7E56FD1D-9F94-4042-BF09-89C3EF4D45A5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35DE1E02-D038-4EFD-AD6E-E0BA1FDD3DC7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5461FBBF-9EBD-4BCC-B981-0D2FAA4E1DEC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408E0BE1-1D7F-4CE3-A905-4C0F1C14C694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123FC2E2-8390-4DA6-AF0D-416DBCF39219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AF9E4DF-0D45-4154-8E5A-E00835B75BA4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97BD89A2-931A-4A86-AD95-10C5BA86563D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D8DFBE9D-0024-4855-BAFE-F71B9ABC9046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364E352-80DB-4DF8-AFFA-4607643F61C2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AC229CBC-8979-4210-930A-F2325093867B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3C67C01E-370C-4B5F-99CD-D3360C7D292A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F1C293C-0AAD-4A1D-84CE-AFC925357130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A763839B-EB6F-4388-BC24-64F246382098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2703681-972C-409E-B5B1-D734CA0B6C9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74702FFE-64EC-4954-B24F-B757EA7BA315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C9EFEAF-0DD4-4908-A42C-EC6DA6F089E0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FFEAAD1A-21C9-4696-BFB1-551F7B4E15EB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A478F8A-906D-4AA1-ABDA-F596A755BBF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774D018F-6E1A-4894-B1D4-FA5023747091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7943922-2EE3-451A-B7E8-BE929361CDEE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bg1"/>
            </a:solidFill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69224AA-CAAB-4A45-981A-5E154ED46F1A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14EAAA9-F8E8-4E3C-BB85-3EDAAC3F474E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892D4FBF-5255-43F8-BDB5-2AB41175FF67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A5EE6D9B-A0CF-4A3E-9C2C-D369AABFD742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C5612407-38AC-4105-8424-7BDE01FF57D7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536E4ADE-3E73-4AA4-B7EE-227F8763B32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A9953EA-46FC-4361-8C93-F9CBC79E6E4E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8280937-4583-4A1E-B873-63041919BD5C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790B78F4-EF36-4020-B7D6-16CCF290F2FF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2C168C12-96F3-48FB-A5F0-EE1847514EF4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D277985B-B6EC-40E9-9853-60701E3EE3D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D662C713-B381-4190-A922-7048153C4FBB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2EF69178-90A1-4972-95A7-FD2A4EEC8FFF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39F77F80-6984-42B2-A767-6012F5D368E5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2DB28F2F-4276-4744-8251-BFA10A0EE48D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D00E6006-DA73-47C6-B363-F9B65B9BADA2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25BBD555-42AE-4079-858B-EF7CB2212F86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58D76D9A-F171-4904-96C3-39FD5D5C0B07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6A2AADF6-9B84-4A9E-98DD-E17F5B9D3CA6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0EEC65CA-690E-49A8-811A-0C80B2A3253E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06D9B5A-67A7-44F7-8EFF-EE06F49514CC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3B5CB532-A536-41EE-B5C3-2F375008AFE8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6D551D5E-7144-4540-B6C8-31827DD54D8D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CC2DFB5-B1DE-4163-A437-55676680B189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1C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1" name="자유형: 도형 360">
            <a:extLst>
              <a:ext uri="{FF2B5EF4-FFF2-40B4-BE49-F238E27FC236}">
                <a16:creationId xmlns:a16="http://schemas.microsoft.com/office/drawing/2014/main" id="{871F1636-E21E-4C37-8905-0408FF745C9F}"/>
              </a:ext>
            </a:extLst>
          </p:cNvPr>
          <p:cNvSpPr/>
          <p:nvPr/>
        </p:nvSpPr>
        <p:spPr>
          <a:xfrm>
            <a:off x="3335141" y="2786162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C60275"/>
          </a:solidFill>
          <a:ln w="9525" cap="flat">
            <a:solidFill>
              <a:srgbClr val="1C0032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C29EF9D-7C5C-458C-BA98-63F8E1E6A6C6}"/>
              </a:ext>
            </a:extLst>
          </p:cNvPr>
          <p:cNvSpPr/>
          <p:nvPr/>
        </p:nvSpPr>
        <p:spPr>
          <a:xfrm>
            <a:off x="9875455" y="5062825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C60275"/>
          </a:solidFill>
          <a:ln w="9525" cap="flat">
            <a:solidFill>
              <a:srgbClr val="1C0032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B92EF571-1E27-4973-8E89-E6F7F1F52856}"/>
              </a:ext>
            </a:extLst>
          </p:cNvPr>
          <p:cNvSpPr/>
          <p:nvPr/>
        </p:nvSpPr>
        <p:spPr>
          <a:xfrm>
            <a:off x="5457526" y="2329371"/>
            <a:ext cx="269446" cy="368244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C60275"/>
          </a:solidFill>
          <a:ln w="9525" cap="flat">
            <a:solidFill>
              <a:srgbClr val="1C0032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A098DA1-392B-434B-B859-584BEC22C58B}"/>
              </a:ext>
            </a:extLst>
          </p:cNvPr>
          <p:cNvSpPr txBox="1"/>
          <p:nvPr/>
        </p:nvSpPr>
        <p:spPr>
          <a:xfrm>
            <a:off x="1828800" y="69868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chemeClr val="bg1"/>
                </a:solidFill>
              </a:rPr>
              <a:t>World map slide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61EE91-C2F1-4427-A7C7-92A484F8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8D6C2-F077-415D-8D74-62EDF952713F}"/>
              </a:ext>
            </a:extLst>
          </p:cNvPr>
          <p:cNvSpPr txBox="1"/>
          <p:nvPr/>
        </p:nvSpPr>
        <p:spPr>
          <a:xfrm>
            <a:off x="1716780" y="2833256"/>
            <a:ext cx="4802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31360-5B3D-4654-B0D3-68A3551917BC}"/>
              </a:ext>
            </a:extLst>
          </p:cNvPr>
          <p:cNvSpPr txBox="1"/>
          <p:nvPr/>
        </p:nvSpPr>
        <p:spPr>
          <a:xfrm>
            <a:off x="1716780" y="1848605"/>
            <a:ext cx="4802553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chemeClr val="bg1"/>
                </a:solidFill>
              </a:rPr>
              <a:t>Mobile project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2BBC0834-67E7-4248-8822-C171BA824E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72272-3C70-45FD-AECC-99561AA73C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815EDD-1A5F-49F1-9A24-EE8B89C3E312}"/>
              </a:ext>
            </a:extLst>
          </p:cNvPr>
          <p:cNvSpPr txBox="1"/>
          <p:nvPr/>
        </p:nvSpPr>
        <p:spPr>
          <a:xfrm>
            <a:off x="7546208" y="2693408"/>
            <a:ext cx="377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C9653-C8CA-443E-A770-2EEA950C878D}"/>
              </a:ext>
            </a:extLst>
          </p:cNvPr>
          <p:cNvSpPr txBox="1"/>
          <p:nvPr/>
        </p:nvSpPr>
        <p:spPr>
          <a:xfrm>
            <a:off x="7546208" y="1738763"/>
            <a:ext cx="377491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chemeClr val="bg1"/>
                </a:solidFill>
              </a:rPr>
              <a:t>Tablet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88BB4-F6C5-48F1-AA3A-401916D5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3780994-F308-4551-B2F6-91D2E1539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8534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769E3-DBC5-4DF3-BF84-6EFE73DE01F1}"/>
              </a:ext>
            </a:extLst>
          </p:cNvPr>
          <p:cNvSpPr txBox="1"/>
          <p:nvPr/>
        </p:nvSpPr>
        <p:spPr>
          <a:xfrm>
            <a:off x="908362" y="2179832"/>
            <a:ext cx="3011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1D22C-F769-4660-B267-E1FE41A98EEC}"/>
              </a:ext>
            </a:extLst>
          </p:cNvPr>
          <p:cNvSpPr txBox="1"/>
          <p:nvPr/>
        </p:nvSpPr>
        <p:spPr>
          <a:xfrm>
            <a:off x="908362" y="1263730"/>
            <a:ext cx="301170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chemeClr val="bg1"/>
                </a:solidFill>
              </a:rPr>
              <a:t>Desktop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3F429-FA64-4A83-BDB0-A4163FD96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EAA309A-B992-4BBB-881A-7B069DD40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630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3965110" y="695803"/>
            <a:ext cx="453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миссии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9887" y="4231072"/>
            <a:ext cx="1066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"Венера-7" — это космическая миссия, организованная Советским Союзом, которая стала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успешной попыткой мягкой посадки аппарата на поверхность другой планеты и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получения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с её поверхности. Запуск состоялся 17 августа 1970 года с космодрома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Байконур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ракеты-носителя "Молния-М". Основной целью миссии было изучение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Венере, включая её атмосферу и поверхность.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59" y="1403689"/>
            <a:ext cx="6966856" cy="2653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6512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5D72AF50-EA5C-42D3-9678-EBDD8A4A6757}"/>
              </a:ext>
            </a:extLst>
          </p:cNvPr>
          <p:cNvSpPr txBox="1"/>
          <p:nvPr/>
        </p:nvSpPr>
        <p:spPr>
          <a:xfrm>
            <a:off x="9002661" y="3655123"/>
            <a:ext cx="222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C67A3C5B-DEDF-4FA8-9087-827B4C0ACD93}"/>
              </a:ext>
            </a:extLst>
          </p:cNvPr>
          <p:cNvSpPr txBox="1"/>
          <p:nvPr/>
        </p:nvSpPr>
        <p:spPr>
          <a:xfrm>
            <a:off x="9061957" y="4239100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12" name="그래픽 511">
            <a:extLst>
              <a:ext uri="{FF2B5EF4-FFF2-40B4-BE49-F238E27FC236}">
                <a16:creationId xmlns:a16="http://schemas.microsoft.com/office/drawing/2014/main" id="{54FACFEC-E719-4D8F-8859-3B238181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AB49E8EC-2D7D-4E69-9FD4-1FC87A9A9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7B2AC21B-A1CC-4857-8B05-34B02E6BC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66BAB85F-C5A3-456A-B4A3-88FBF9E012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037DA016-E1C1-4FD2-B219-7A34A6D40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DA1026AA-94F9-4B59-BE8D-8A46F2DA0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DA50BEBB-A06E-445E-A5C3-7E8E01D57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0DAA09EC-9EF7-46CB-8E71-149514E97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0F5F36D5-51CF-4379-9EAC-220E623E4D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A79DE2F7-9CB8-4E76-A57B-B836A45BA4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389809CF-E41B-484F-8532-0FC35085F1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4EB21C3F-C75F-40E0-8592-DEAB7A006C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237D7F5C-526E-4545-91C5-C6949A731D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B54EE9B7-7088-459C-80EB-1F4588B829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ABF01BD0-4623-401B-84DB-962C6C1ACD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BC9269CC-67CA-49C5-A725-D6774F609E6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2DF684F4-8DCE-4726-9767-B7959DA539C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76B8BC6E-D3A7-4B90-8697-8A5123017E6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E216230B-5640-4F3C-828C-E2A20B22F88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B0B7063F-2BAE-4D16-95BC-91B3D08FFA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763979C8-5789-4683-A8B8-0810088B447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CC15BCCE-411E-4D70-93B8-EBE3A14640B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B3EEEA18-8C46-4EB2-ACAA-40A4AB3C7F2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065EC6F1-4B59-4E10-8D32-50799FB39BA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CE5DBA39-627C-4457-95E0-14829EF8CF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90BF0EDB-8D7A-45BC-BD90-C86454B071D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48BAB4EC-1660-4E92-9118-4BAE89C1958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ACD30BB9-D5B3-43AA-BE88-8901BAF550C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56DDF698-D403-4BBC-B1DC-95A7D5EBEDA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A113C8EF-7D5B-45BC-8AB3-C8E72C2BAF9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7F102B27-B1E1-4FDC-8033-1572558FEE8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7FF9F4EA-8E2C-4029-A6D4-134CED52E8B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92056F15-7947-46F2-8904-1ECA5FDE96A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8CA3B057-77E3-4B18-8164-E275031B87D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F14D8E6E-A78A-48DF-BD9D-D4E707E9D6D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AF5FCAC0-7501-46F8-BACC-35B8411642C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0D8309E5-B6AA-4E3D-AC20-ADA906E97AF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23062EF7-FC74-4D6B-96F3-A22BA8AF3C3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9921B083-BB80-480D-8648-3B78F115887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CD277099-38A7-43FE-91CA-7B163EC32D9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28549A21-C0B1-41D0-9E77-2515085945A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46048F75-4720-44A6-82EE-E5958D4E546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xmlns="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E19C360F-2ED3-4B86-AA7D-7921C5E20EC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xmlns="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98372945-6683-49ED-BF2C-31B09685934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xmlns="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7590CB79-F1F6-4113-B5E6-8B26A144CD1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xmlns="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136D050C-CAA9-485D-B7B7-9C5475AE0CC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xmlns="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11C4341B-D3D8-4548-B789-10FA0F3C78AF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xmlns="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8EEEBA62-DB47-4171-A971-7F13BBAEE9B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xmlns="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C368A129-11B7-48F0-BC13-8B69F1E766E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xmlns="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66E499C2-652E-487F-BA25-8BA2F6868BE2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xmlns="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586A25DA-6B67-4FE1-AD5E-69DFBAB32F4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xmlns="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97812C82-0037-4391-AF02-FEA548386A4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xmlns="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0825FFD8-D2BE-4D76-A45F-A28827DA788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xmlns="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EE5FE7AA-413B-428B-8C2C-3E6DDE1B893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xmlns="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50F96B3B-596A-400C-92DB-B01B6129CC7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xmlns="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77DBCF95-D7B9-4047-8185-8F8C2021F9C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xmlns="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1E2ED237-12A1-437B-A000-4FD28CF9DF3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xmlns="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C5BFE4BA-DFE6-472D-82FF-E98F728D1ED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xmlns="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6E313B76-D03F-4558-A2F3-B59D14F90F6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xmlns="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EFC2DBCA-33A7-4431-904A-BF58AF1C019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xmlns="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D54D0839-B434-49D5-99E2-907E6DCA8B6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xmlns="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4A11F4A7-E5DA-40B6-B27A-020281DE039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xmlns="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F5C95A09-5796-4EC3-B68E-91CC4D4AA86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xmlns="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DCBF7A3C-09A0-40D4-BFBB-CF9C6158D57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xmlns="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DEDB5C6F-6398-4E8D-AA85-8A787FE93A7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xmlns="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0AA047CD-5F33-4A69-9014-F893D4776E65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xmlns="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EF089F66-9D7F-4694-A017-92A5CFFEA88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xmlns="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2AC526E2-92DD-40C0-AB26-24B7063156B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xmlns="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04CD7286-406A-460A-831B-75E4A957904A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xmlns="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E875FA01-0EFD-4D60-9929-C49341C7474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xmlns="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4158A9C9-2DB4-49DA-A843-54737BC9EC06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xmlns="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2D17B3DE-CD3E-4065-937C-988BD67ECED1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xmlns="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428DCF09-F502-48F8-A6A9-8561D69F27E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xmlns="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8289F914-A3C3-49D8-BDC8-E48A8FA31BBF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xmlns="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1A2AAC49-8CA1-44FE-99C6-DFB4D3CB78E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xmlns="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2F4855AE-73A2-43A6-88FF-631895B3EF9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xmlns="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82755114-5490-4DB8-906C-5E18EFC091C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xmlns="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4C9DFC28-38C9-414E-84DE-F92AB6BFAED0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xmlns="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8AE3B25A-ECC6-4910-9B6B-EF097C83AC69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xmlns="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5D15BF28-1EA6-4CF7-BFB8-2E4D24228564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xmlns="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96013EC2-63FB-4A62-ACEF-8D6E77BF99C1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xmlns="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38A095AB-C17A-458E-A2B4-49F4B063FFD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xmlns="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AA773B53-1FD8-4BB3-8CE1-201BA4D687D1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xmlns="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0476B993-F990-446D-9666-C7F68CCA8D1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xmlns="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7798DD96-F372-4FCD-AB47-55DDBBD5D0F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xmlns="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8D967067-C253-48A8-B31B-CCBD55CF7FB8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xmlns="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860D592A-0F11-487B-BD22-A240D8BD6C55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xmlns="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2E6C1245-8549-4E79-AB2A-BCFF299E539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xmlns="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55CBD42E-EED2-411A-A9CC-0545CBE007B8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xmlns="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67C51136-68B8-4D86-A5B7-9DEC06376C1C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xmlns="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A6376130-7E33-4660-AA2D-00A8EE7540D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xmlns="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C4BBF293-032A-45F2-9584-E85307F299CD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xmlns="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019E9387-EF41-4274-87A2-0B11BEE5AF39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xmlns="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39BE79AF-E799-4325-A275-FD4215ADBC93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xmlns="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6" name="그래픽 605">
            <a:extLst>
              <a:ext uri="{FF2B5EF4-FFF2-40B4-BE49-F238E27FC236}">
                <a16:creationId xmlns:a16="http://schemas.microsoft.com/office/drawing/2014/main" id="{9C0BEEE6-2721-461F-BEDE-B9C9F253D544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xmlns="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7" name="그래픽 606">
            <a:extLst>
              <a:ext uri="{FF2B5EF4-FFF2-40B4-BE49-F238E27FC236}">
                <a16:creationId xmlns:a16="http://schemas.microsoft.com/office/drawing/2014/main" id="{757D0966-8A8E-42A0-BCFF-E3683FBD5162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xmlns="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Box 452">
            <a:extLst>
              <a:ext uri="{FF2B5EF4-FFF2-40B4-BE49-F238E27FC236}">
                <a16:creationId xmlns:a16="http://schemas.microsoft.com/office/drawing/2014/main" id="{5BC15C0B-13F8-4121-AC89-DACFDB6FF116}"/>
              </a:ext>
            </a:extLst>
          </p:cNvPr>
          <p:cNvSpPr txBox="1"/>
          <p:nvPr/>
        </p:nvSpPr>
        <p:spPr>
          <a:xfrm>
            <a:off x="9002661" y="3655123"/>
            <a:ext cx="222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97AAA205-F784-4C22-AC1B-02DCB6418BD4}"/>
              </a:ext>
            </a:extLst>
          </p:cNvPr>
          <p:cNvSpPr txBox="1"/>
          <p:nvPr/>
        </p:nvSpPr>
        <p:spPr>
          <a:xfrm>
            <a:off x="9061957" y="4239100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455" name="그래픽 454">
            <a:extLst>
              <a:ext uri="{FF2B5EF4-FFF2-40B4-BE49-F238E27FC236}">
                <a16:creationId xmlns:a16="http://schemas.microsoft.com/office/drawing/2014/main" id="{AFD4655B-0DDD-495A-BC64-F9327FC7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B76D49E9-B135-42B6-A4EF-3C81A9BCF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C821382E-6CB4-47BE-A995-552D5929C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EAC37E6A-BADE-45B1-9249-64E59AA1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0EBA797C-F550-44EC-8597-5985C24B0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FFDCDE05-5F05-4B81-8500-C310474549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30242C3F-2470-49B8-B9FD-F33EEADB7B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869BF195-B586-4B94-AAAC-B97918AFD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2965F7B9-97DF-4FFC-982F-0F08696A16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6BAC1ACF-3AF5-430C-91A1-DAEF501268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FEAD6532-BF64-4CB4-B711-E8E47FF0F5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C1EA2379-9BED-461C-96EE-7E8115C5631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586D166D-AB1B-4D73-B0C9-91B0847526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EF4438DE-F359-43BE-89A8-DC654685E4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8ED65FF1-8FC8-424E-ABB7-A358863B578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0642D54A-3084-4A53-8157-53A546B0491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BDE61A76-CC1E-4AF2-A664-08C1FA1231B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71756AEB-B5CD-445F-8787-F4101B5634C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90B45F00-70DD-4A56-A0CC-A595953F89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DB68F4C8-8A40-46DC-BC95-9196D56C032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AA96B239-F110-4CAC-8398-CC34E24BEB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A8F56E3F-F909-4842-88AA-2667DC9B79B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0655F2C5-5080-4458-95EE-7E24A102E44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ACFC68B7-F458-4D68-ADC7-690348074F8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6CCC6DDF-8777-472E-8D20-AB1C11E1CA6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8BE5EEEE-E487-4930-A574-7F5829441C2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B29059D3-9F4E-4A28-9B30-E5B63B50EEF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8765353F-A5EA-4857-BE6A-934764142C9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11F37364-4398-4EEA-8CD3-6699946DC52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496B6AAE-17C4-4613-A654-942F7A88D83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D8BE5096-C20B-4E71-AED7-4CF545B356B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3DB6FE32-DC42-4B81-BF34-7F188C2F0A8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4ECD74AB-1E3F-47BA-BC0B-086B21F460E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6E053AD2-E929-487B-AF8B-6AC42B18DD4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B693C03B-CAD1-460D-B0E5-464CE309BD3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6BAD3DA9-6CFB-4366-99F5-FE6803D4E4E5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52205EA5-8F75-4E40-8C3E-6923A7BDA1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FF7B7EE2-8CDE-4881-808B-893C96C82C6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5BE8BD22-0AC6-4A6A-8FCF-9A51AFFB359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BA1F5DCA-3BE8-4AA8-B9FB-DD45E09BD28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A42CE327-2F85-4DF3-9BF1-2A3F4DDC5A9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BF89C710-5FA2-46D8-BB9C-877FF74165A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xmlns="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0B461D9F-090E-48A3-8BCC-F4BEB6E6C35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xmlns="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4B57247E-C6F3-4949-A48F-9BECA13E007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xmlns="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0A042910-FFE2-4114-AF24-3C291288498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xmlns="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9BB866DC-5157-48CC-9C93-5EB9F6E8E2A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xmlns="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6A112D7F-1AEF-4989-9A59-6BBB022A8F9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xmlns="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D1E9A3D2-101B-4D22-BCF3-760FBB7E9FA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xmlns="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0B0C0657-80FB-4009-89A2-50B1921CB64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xmlns="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57F8FDAD-7F65-4D64-9139-9FFC62CD6C6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xmlns="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20B5CD9E-9AFA-490D-B226-9A1C86CCA98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xmlns="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310ECF70-953B-44E8-A5EC-C265EB6FE8B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xmlns="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87454B88-CFD6-48A5-8BF6-760DF0F1DA1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xmlns="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992D5156-41E8-4403-B127-204C3383F80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xmlns="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197A4ECF-AD9D-43A5-87B7-B11BD4B2AE3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xmlns="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796EAEBC-28F7-467D-AFCE-E40F00F9DB1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xmlns="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17AE114A-1F88-4C28-8495-913A9CC43C2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xmlns="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01ABAFA0-FC83-4199-B098-69D956C8532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xmlns="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5C9F9634-07E2-4D70-88C9-242B166B830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xmlns="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AF916C96-24DA-40CB-BD8D-9C440390648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xmlns="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1172A803-3229-4152-B041-BA0A2450D82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xmlns="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3896084D-3CA2-4958-82BA-6D0FDE6B78A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xmlns="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6419F2E5-32E6-41BE-BA3B-16FEDD4C44F6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xmlns="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7445F454-6292-4D0C-92F1-A13FC089CEE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xmlns="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9C98918B-7774-43F9-B6AF-ED95E5E68F4F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xmlns="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20CDA077-967F-4408-9E96-9E61C8D1ECA9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xmlns="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6048A8D0-1677-45E3-87F9-1448D55B5890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xmlns="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7C234553-E3DC-4054-99AF-3EBA09D0A78E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xmlns="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3337A4D8-50DE-4714-B934-4DE4BC479D40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xmlns="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4955EE4E-F201-455A-ACC9-8D689F447C7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xmlns="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B1EF3C0C-CA98-4003-A50D-DABBA5B68B49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xmlns="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0708EABD-D0A6-48D2-B5B8-1B0DB230568D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xmlns="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4A4C9B08-7DB5-4552-BF67-50FABCFDC06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xmlns="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30C2B20E-99E3-49CF-9994-627C12EE9E6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xmlns="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D14BD2F0-E86D-460E-9DDB-5DA49028C3A8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xmlns="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6705295B-265F-48AD-BE8C-BD36E7085FCC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xmlns="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FACDF5F1-160E-40B7-B132-A7C0D78F0288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xmlns="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54A20CE1-A08D-453B-B8A2-2BDBB676B523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xmlns="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5B33DDE5-3CB0-4697-BFC1-8F7B40EE2C29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xmlns="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296FFF68-A012-41D8-A426-6D88654DB02E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xmlns="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02B77EC0-9D03-4620-875A-F4A67D9BB91A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xmlns="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77D15C78-4633-4744-9220-74F5E8A41950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xmlns="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1E0C65E5-A0DB-485A-A8B4-468D1923E5B1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xmlns="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E038A4ED-8D6F-41CF-B35F-67CB1D5EA935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xmlns="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0F06F595-79B9-4838-A035-82C6A2868E9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xmlns="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37F6C337-DFA8-402D-881D-A7525C31444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xmlns="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34D12CD6-8208-4F2B-960F-6893859FCEA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xmlns="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FD4DDBD1-C8CC-495D-B81C-C162FAF4F777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xmlns="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E96D74A8-00A8-42EF-9967-F4567E2CFD33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xmlns="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A43894E6-151B-47D3-A710-EC1ADD31C77C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xmlns="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AADF92AE-FBE6-47DB-B18E-9EE829FB58D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xmlns="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842C90A8-D509-4C62-97F1-D26D56B0B683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xmlns="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827DB1E5-9B25-4856-9CEF-C27241790B55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xmlns="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BD7CCEFA-6E84-4B25-A33B-DB30FEAE8353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xmlns="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CE8072BA-0B76-4962-BD6F-23605E5FA70B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xmlns="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E50E9030-A756-4B2B-9860-11D1E36EC1C4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xmlns="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2774690" y="2767281"/>
            <a:ext cx="6642620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0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5F12E-62C7-4A63-B225-94E13DDDD21F}"/>
              </a:ext>
            </a:extLst>
          </p:cNvPr>
          <p:cNvSpPr txBox="1"/>
          <p:nvPr/>
        </p:nvSpPr>
        <p:spPr>
          <a:xfrm>
            <a:off x="1361567" y="1182232"/>
            <a:ext cx="9468866" cy="449353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dirty="0">
                <a:latin typeface="+mj-lt"/>
              </a:rPr>
              <a:t>You are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Link a page to a presentation template on your website or your blog.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cannot be used as any design derivative other than for presentation purposes.</a:t>
            </a:r>
          </a:p>
          <a:p>
            <a:r>
              <a:rPr lang="en-US" altLang="ko-KR" sz="1400" dirty="0"/>
              <a:t>(Example: brochure, catalog, business card, web, etc.)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400" dirty="0">
                <a:latin typeface="+mj-lt"/>
              </a:rPr>
              <a:t>You are not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Extract any part of the presentation templates (background, images …) in order to use your website or personal blog.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PPTMON.com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815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56B10D17-8232-4E3B-AC08-A59234009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D8C0DEE-B831-4182-B872-5DE046AE64DD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5151DD1-335A-41D9-8018-E450F1B7E7BC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71F4D0-BD1F-48FF-9C83-8150E184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947211"/>
            <a:ext cx="2590800" cy="67985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564061F-22A2-4180-9D8F-B415FEB70075}"/>
              </a:ext>
            </a:extLst>
          </p:cNvPr>
          <p:cNvSpPr/>
          <p:nvPr/>
        </p:nvSpPr>
        <p:spPr>
          <a:xfrm>
            <a:off x="4048196" y="2722272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Poppins Font download by </a:t>
            </a:r>
            <a:endParaRPr lang="ko-KR" altLang="en-US" sz="11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0265A89-3991-4209-848D-89DC4E282142}"/>
              </a:ext>
            </a:extLst>
          </p:cNvPr>
          <p:cNvSpPr/>
          <p:nvPr/>
        </p:nvSpPr>
        <p:spPr>
          <a:xfrm>
            <a:off x="3596556" y="3570863"/>
            <a:ext cx="51010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https://fonts.google.com/specimen/Poppins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215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5602515" y="1871344"/>
            <a:ext cx="59218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 был специально разработан для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выдерживания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экстремальных условий,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таких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высокое давление (до 90 атмосфер)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температура, достигающая 475°C. После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мягкой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посадки 15 декабря 1970 года "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Венера-7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передавала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на Землю в течение 23 минут.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подтвердили крайне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неблагоприятные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на поверхности планеты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сделав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миссию важным шагом в истории планетных исследований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t="1960" r="21125" b="1551"/>
          <a:stretch/>
        </p:blipFill>
        <p:spPr>
          <a:xfrm>
            <a:off x="1045028" y="1503776"/>
            <a:ext cx="4310743" cy="3905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52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1036320" y="1281142"/>
            <a:ext cx="73292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"Венера-7" включала несколько ключевых этапов.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запуска аппарат был выведен на околоземную орбиту и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переведён на межпланетную траекторию с помощью разгонного блока. В декабре 1970 года аппарат достиг орбиты Венеры, и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вошел в атмосферу на высокой скорости. После сброса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термостойкой оболочки аппарат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замедлялся с помощью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парашюта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Конструкция аппарата 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включала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орбитальный отсек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системами управления, телеметрии и двигательной установкой, а также спускаемый аппарат из титана, рассчитанный на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давление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180 атмосфер. 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36" y="1281142"/>
            <a:ext cx="3061662" cy="402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1036320" y="4771197"/>
            <a:ext cx="72655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"Венера-7" открыла новые горизонты для последующих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планет и доказала эффективность автоматических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межпланетных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станций.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72273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5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Постройка ракеты</a:t>
            </a:r>
          </a:p>
        </p:txBody>
      </p:sp>
    </p:spTree>
    <p:extLst>
      <p:ext uri="{BB962C8B-B14F-4D97-AF65-F5344CB8AC3E}">
        <p14:creationId xmlns:p14="http://schemas.microsoft.com/office/powerpoint/2010/main" val="262156902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ap="flat">
          <a:solidFill>
            <a:schemeClr val="bg1"/>
          </a:solidFill>
          <a:prstDash val="solid"/>
          <a:miter/>
        </a:ln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1591</Words>
  <Application>Microsoft Office PowerPoint</Application>
  <PresentationFormat>Широкоэкранный</PresentationFormat>
  <Paragraphs>212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Poppins SemiBold</vt:lpstr>
      <vt:lpstr>맑은 고딕</vt:lpstr>
      <vt:lpstr>Poppins Light</vt:lpstr>
      <vt:lpstr>Times New Roman</vt:lpstr>
      <vt:lpstr>Arial</vt:lpstr>
      <vt:lpstr>Arial Unicode MS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Пользователь Windows</cp:lastModifiedBy>
  <cp:revision>232</cp:revision>
  <dcterms:created xsi:type="dcterms:W3CDTF">2019-04-06T05:20:47Z</dcterms:created>
  <dcterms:modified xsi:type="dcterms:W3CDTF">2024-12-03T18:45:10Z</dcterms:modified>
</cp:coreProperties>
</file>